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2"/>
  </p:handout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82" r:id="rId22"/>
    <p:sldId id="276" r:id="rId23"/>
    <p:sldId id="277" r:id="rId24"/>
    <p:sldId id="283" r:id="rId25"/>
    <p:sldId id="278" r:id="rId26"/>
    <p:sldId id="279" r:id="rId27"/>
    <p:sldId id="286" r:id="rId28"/>
    <p:sldId id="284" r:id="rId29"/>
    <p:sldId id="285" r:id="rId30"/>
    <p:sldId id="287" r:id="rId3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AB17-505C-4C2D-9382-EDF6BCD28B43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FFE8-B8FB-4877-831B-6A571AC351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33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0CEA54B-265F-4CE3-89CC-7AB539004EF8}" type="datetimeFigureOut">
              <a:rPr lang="zh-TW" altLang="en-US" smtClean="0"/>
              <a:t>2014/8/8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2242FDE-FB7F-455F-BEA8-2AF2EBC6120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200800" cy="2232248"/>
          </a:xfrm>
        </p:spPr>
        <p:txBody>
          <a:bodyPr>
            <a:normAutofit/>
          </a:bodyPr>
          <a:lstStyle/>
          <a:p>
            <a:pPr algn="r"/>
            <a:r>
              <a:rPr lang="zh-TW" altLang="en-US" sz="6600" dirty="0" smtClean="0"/>
              <a:t>防災教育之實施及  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評鑑項目  說明</a:t>
            </a:r>
            <a:endParaRPr lang="zh-TW" altLang="en-US" sz="6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95736" y="42210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文雅國小 沈煥東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92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專人辦理防災教育業務，積極參與教育部或本府主辦或委辦之防災教育會議或活動，且配合良好。（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參加本府主辦防災相關會議及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演練研習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以半天為一場次，</a:t>
            </a: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一場次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分，最高累計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如各校自評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填註姓名、日期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7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專人辦理防災教育業務，積極參與教育部或本府主辦或委辦之防災教育會議或活動，且配合良好。（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參加教育部主辦防災相關會議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及活動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演練研習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以半天為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一場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，一場次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分，最高累計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如各校自評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填註姓名、日期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7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依災害潛勢分析，編撰不同災害校園疏散避難地圖並公告張貼於校園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en-US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不同災害避難地圖</a:t>
            </a:r>
            <a:endParaRPr lang="en-US" altLang="zh-TW" sz="7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9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公告張貼證明</a:t>
            </a:r>
            <a:endParaRPr lang="zh-TW" altLang="zh-TW" sz="9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2-4.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均已推廣學生隨身攜帶家庭防災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 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學校上傳之成果報告</a:t>
            </a:r>
            <a:endParaRPr lang="zh-TW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3-1.</a:t>
            </a:r>
            <a:r>
              <a:rPr lang="zh-TW" altLang="zh-TW" sz="4400" dirty="0"/>
              <a:t>均已成立校園災害防救應變</a:t>
            </a:r>
            <a:r>
              <a:rPr lang="zh-TW" altLang="zh-TW" sz="4400" dirty="0" smtClean="0"/>
              <a:t>組織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9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適時</a:t>
            </a:r>
            <a:r>
              <a:rPr lang="zh-TW" altLang="en-US" sz="9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endParaRPr lang="zh-TW" altLang="zh-TW" sz="9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3-2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本年度每學期辦理至少一場次全校性校園疏散避難演練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自行辦理或結合鄰近社區辦理演練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，列入學校行事曆，並檢附檢討改善紀錄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本年度僅辦理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場次，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活動主題、時間、內容、對</a:t>
            </a: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象、人數、照片、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簽到簿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4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及列入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行事曆等佐證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3-2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本年度每學期辦理至少一場次全校性校園疏散避難演練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自行辦理或結合鄰近社區辦理演練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，列入學校行事曆，並檢附檢討改善紀錄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每學期至少辦理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場次，本年度達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場次以上，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zh-TW" altLang="en-US" sz="9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1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3-2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本年度每學期辦理至少一場次全校性校園疏散避難演練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自行辦理或結合鄰近社區辦理演練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，列入學校行事曆，並檢附檢討改善紀錄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每學期至少辦理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場次，本年度達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場次以上，並附檢討改善紀錄，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附檢討改善紀錄</a:t>
            </a:r>
            <a:endParaRPr lang="zh-TW" altLang="en-US" sz="9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1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4-1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參加本府防災教案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(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每件得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分，最多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所送案件符合甄選資格者始採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甄選資格</a:t>
            </a:r>
          </a:p>
        </p:txBody>
      </p:sp>
    </p:spTree>
    <p:extLst>
      <p:ext uri="{BB962C8B-B14F-4D97-AF65-F5344CB8AC3E}">
        <p14:creationId xmlns:p14="http://schemas.microsoft.com/office/powerpoint/2010/main" val="4145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4-2.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學校、教師或學生榮獲中央或縣市防災教育相關表揚獎項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如行政院、教育部、內政部、消防署等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獲中央表揚者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本府表揚者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獲中央表揚或本府表揚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之獎項</a:t>
            </a:r>
            <a:r>
              <a:rPr lang="zh-TW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不得重複採</a:t>
            </a:r>
            <a:r>
              <a:rPr lang="zh-TW" altLang="zh-TW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endParaRPr lang="en-US" altLang="zh-TW" sz="44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3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本年度各學校辦理校內防災教育主題活動達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場次以上，並列入學校行事曆。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場次以上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活動主題、時間、內容、對</a:t>
            </a: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象、人數、照片、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簽到簿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列入行事曆等佐證資料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2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4-3</a:t>
            </a:r>
            <a:r>
              <a:rPr lang="zh-TW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編製具在地化特性之防災教育相關教材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或具創意之落實防災教育作為，並上傳至本市防災教育網站。 </a:t>
            </a:r>
            <a:endParaRPr lang="en-US" altLang="zh-TW" sz="4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至少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節符合學校災害潛勢分析結果之防災校本課程，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9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至少兩節</a:t>
            </a:r>
            <a:endParaRPr lang="en-US" altLang="zh-TW" sz="9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9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符合潛勢分析</a:t>
            </a:r>
            <a:endParaRPr lang="zh-TW" altLang="zh-TW" sz="9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3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200" dirty="0"/>
              <a:t>4-3</a:t>
            </a:r>
            <a:r>
              <a:rPr lang="zh-TW" altLang="zh-TW" sz="4200" dirty="0"/>
              <a:t>編製具在地化特性之防災教育相關教材</a:t>
            </a:r>
            <a:r>
              <a:rPr lang="en-US" altLang="zh-TW" sz="4200" dirty="0"/>
              <a:t>(</a:t>
            </a:r>
            <a:r>
              <a:rPr lang="zh-TW" altLang="zh-TW" sz="4200" dirty="0"/>
              <a:t>案</a:t>
            </a:r>
            <a:r>
              <a:rPr lang="en-US" altLang="zh-TW" sz="4200" dirty="0"/>
              <a:t>)</a:t>
            </a:r>
            <a:r>
              <a:rPr lang="zh-TW" altLang="zh-TW" sz="4200" dirty="0"/>
              <a:t>或具創意之落實防災教育作為，並上傳至本市防災教育網站。 </a:t>
            </a:r>
            <a:endParaRPr lang="en-US" altLang="zh-TW" sz="4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/>
              <a:t>具創意防災作為或教案創意之</a:t>
            </a:r>
            <a:r>
              <a:rPr lang="zh-TW" altLang="zh-TW" sz="4400" dirty="0" smtClean="0"/>
              <a:t>處</a:t>
            </a:r>
            <a:endParaRPr lang="en-US" altLang="zh-TW" sz="4400" dirty="0" smtClean="0"/>
          </a:p>
          <a:p>
            <a:r>
              <a:rPr lang="zh-TW" altLang="en-US" sz="4400" dirty="0"/>
              <a:t> </a:t>
            </a:r>
            <a:r>
              <a:rPr lang="zh-TW" altLang="en-US" sz="4400" dirty="0" smtClean="0"/>
              <a:t>       </a:t>
            </a:r>
            <a:r>
              <a:rPr lang="en-US" altLang="zh-TW" sz="4400" dirty="0" smtClean="0"/>
              <a:t>5</a:t>
            </a:r>
            <a:r>
              <a:rPr lang="zh-TW" altLang="zh-TW" sz="4400" dirty="0" smtClean="0"/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9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創意防災作為</a:t>
            </a:r>
            <a:endParaRPr lang="en-US" altLang="zh-TW" sz="9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9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教案創意之處</a:t>
            </a:r>
            <a:endParaRPr lang="zh-TW" altLang="zh-TW" sz="9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4-4</a:t>
            </a:r>
            <a:r>
              <a:rPr lang="zh-TW" altLang="zh-TW" sz="4400" dirty="0"/>
              <a:t>配合本府承辦全市</a:t>
            </a:r>
            <a:r>
              <a:rPr lang="zh-TW" altLang="zh-TW" sz="4400" dirty="0" smtClean="0"/>
              <a:t>性防災</a:t>
            </a:r>
            <a:r>
              <a:rPr lang="zh-TW" altLang="zh-TW" sz="4400" dirty="0"/>
              <a:t>教育研習（活動）</a:t>
            </a:r>
            <a:r>
              <a:rPr lang="zh-TW" altLang="zh-TW" sz="4400" dirty="0" smtClean="0"/>
              <a:t>或疏散</a:t>
            </a:r>
            <a:r>
              <a:rPr lang="zh-TW" altLang="zh-TW" sz="4400" dirty="0"/>
              <a:t>避難演練</a:t>
            </a:r>
            <a:r>
              <a:rPr lang="zh-TW" altLang="zh-TW" sz="4400" dirty="0" smtClean="0"/>
              <a:t>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zh-TW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4-5</a:t>
            </a:r>
            <a:r>
              <a:rPr lang="zh-TW" altLang="zh-TW" sz="4400" dirty="0"/>
              <a:t>學校成立校舍安全檢核小組</a:t>
            </a:r>
            <a:r>
              <a:rPr lang="en-US" altLang="zh-TW" sz="4400" b="1" dirty="0"/>
              <a:t>(4</a:t>
            </a:r>
            <a:r>
              <a:rPr lang="zh-TW" altLang="zh-TW" sz="4400" b="1" dirty="0"/>
              <a:t>分</a:t>
            </a:r>
            <a:r>
              <a:rPr lang="en-US" altLang="zh-TW" sz="4400" b="1" dirty="0" smtClean="0"/>
              <a:t>)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en-US" altLang="zh-TW" sz="4400" dirty="0"/>
              <a:t>1.</a:t>
            </a:r>
            <a:r>
              <a:rPr lang="zh-TW" altLang="zh-TW" sz="4400" dirty="0"/>
              <a:t>有成立附完整名冊、聯絡</a:t>
            </a:r>
            <a:r>
              <a:rPr lang="zh-TW" altLang="zh-TW" sz="4400" dirty="0" smtClean="0"/>
              <a:t>資訊</a:t>
            </a:r>
            <a:endParaRPr lang="en-US" altLang="zh-TW" sz="4400" dirty="0" smtClean="0"/>
          </a:p>
          <a:p>
            <a:r>
              <a:rPr lang="zh-TW" altLang="en-US" sz="4400" dirty="0"/>
              <a:t> </a:t>
            </a:r>
            <a:r>
              <a:rPr lang="zh-TW" altLang="en-US" sz="4400" dirty="0" smtClean="0"/>
              <a:t>      </a:t>
            </a:r>
            <a:r>
              <a:rPr lang="zh-TW" altLang="zh-TW" sz="4400" dirty="0" smtClean="0"/>
              <a:t>得</a:t>
            </a:r>
            <a:r>
              <a:rPr lang="en-US" altLang="zh-TW" sz="4400" dirty="0"/>
              <a:t>2</a:t>
            </a:r>
            <a:r>
              <a:rPr lang="zh-TW" altLang="zh-TW" sz="4400" dirty="0"/>
              <a:t>分</a:t>
            </a:r>
            <a:r>
              <a:rPr lang="zh-TW" altLang="zh-TW" sz="4400" dirty="0" smtClean="0"/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en-US" sz="6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附完整名冊及聯絡資訊</a:t>
            </a:r>
            <a:endParaRPr lang="zh-TW" altLang="zh-TW" sz="6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3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4-5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學校成立校舍安全檢核小組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檢核完整紀錄彙編成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en-US" sz="8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完整紀錄</a:t>
            </a:r>
            <a:endParaRPr lang="en-US" altLang="zh-TW" sz="8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8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寒暑</a:t>
            </a:r>
            <a:r>
              <a:rPr lang="zh-TW" altLang="zh-TW" sz="8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假開學前一</a:t>
            </a:r>
            <a:r>
              <a:rPr lang="zh-TW" altLang="zh-TW" sz="8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endParaRPr lang="zh-TW" altLang="zh-TW" sz="8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87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學校是否將本市防災教育網站連結至學校網站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首頁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zh-TW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4-7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學校今年度參加教育部防災校園建置及實驗專案示範學校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有申請得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獲補助執行再加</a:t>
            </a:r>
            <a:r>
              <a:rPr lang="en-US" altLang="zh-TW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zh-TW" altLang="zh-TW" sz="6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3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412776"/>
            <a:ext cx="7776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防災教育成果網站：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將於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日起提供使用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(2)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請提供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資料交北興國中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校園災害防救計畫請於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月底前上傳</a:t>
            </a:r>
            <a:endPara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防災素養問卷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月初前測、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月底後測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2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9632" y="1624743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防災教育宣講團接受申請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北興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防災藝文作品巡迴展接受申請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北興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教案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民族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防災知識擂臺比賽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港坪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9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355" y="-1107504"/>
            <a:ext cx="10620674" cy="7965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簡報完畢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5656" y="20608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</a:rPr>
              <a:t>競爭教育→→→共生教育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51720" y="3356992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>
                <a:solidFill>
                  <a:srgbClr val="C00000"/>
                </a:solidFill>
              </a:rPr>
              <a:t>大家加油！</a:t>
            </a:r>
            <a:endParaRPr lang="zh-TW" alt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40466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414908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列入行事曆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227687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佐證資料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00974" y="96316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FF00"/>
                </a:solidFill>
              </a:rPr>
              <a:t>(</a:t>
            </a:r>
            <a:r>
              <a:rPr lang="zh-TW" altLang="en-US" sz="4400" dirty="0" smtClean="0">
                <a:solidFill>
                  <a:srgbClr val="FFFF00"/>
                </a:solidFill>
              </a:rPr>
              <a:t>演練不計</a:t>
            </a:r>
            <a:r>
              <a:rPr lang="en-US" altLang="zh-TW" sz="4400" dirty="0" smtClean="0">
                <a:solidFill>
                  <a:srgbClr val="FFFF00"/>
                </a:solidFill>
              </a:rPr>
              <a:t>)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63688" y="3610451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tnjbox@yahoo.com.tw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87624" y="4509120"/>
            <a:ext cx="680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http://</a:t>
            </a:r>
            <a:r>
              <a:rPr lang="en-US" altLang="zh-TW" sz="4400" dirty="0" smtClean="0"/>
              <a:t>163.27.37.96/disaster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43919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防災教育中心學校承辦人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13824" y="2245161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北興國中楊心淵</a:t>
            </a:r>
            <a:endParaRPr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13824" y="292780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TEL</a:t>
            </a:r>
            <a:r>
              <a:rPr lang="zh-TW" altLang="en-US" sz="4000" dirty="0"/>
              <a:t>：</a:t>
            </a:r>
            <a:r>
              <a:rPr lang="en-US" altLang="zh-TW" sz="4000" dirty="0" smtClean="0"/>
              <a:t>2766602-310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148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1-2.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上述活動至少一場結合社區資源共同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社區資源包含家長、志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或消防局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18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學校辦理上述活動至少一場，前後能辦理防災素養檢測並有成效評估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防災素養問卷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月初前測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月底後測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3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2-1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編訂校園災害防救計畫並成立校園災害防救應變組織。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已訂定或修正校園災害防救計畫並符合評核要件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1(4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上傳日期與內容</a:t>
            </a:r>
            <a:endParaRPr lang="zh-TW" altLang="en-US" sz="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46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3337" y="260648"/>
            <a:ext cx="8928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評核要件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校園災害防救計畫，務必參考教育部防災教育數位平台（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http://disaster.edu.tw/index.htm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）之計畫編撰指南及範例，訂定或修正校園災害應變計畫。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依據災害潛勢分析及現況編撰「校園災害管理防救實施計畫」。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計畫內容包含地震、颱風及人為（火災等）等災害類型及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執行、達成之事項。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校園災害防救應變組織須規範代理人制度。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學校已納編社區志工、組織並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規劃至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校園災害防救計畫中。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14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476672"/>
            <a:ext cx="9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內容：人員更換、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校舍更易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代理人制度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納編社區志工入組織   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19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87849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專人辦理防災教育業務，積極參與教育部或本府主辦或委辦之防災教育會議或活動，且配合良好。（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學校至少有一位完成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災師資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研習課程，得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位完成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如各校自評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填註姓名、日期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18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722</TotalTime>
  <Words>1305</Words>
  <Application>Microsoft Office PowerPoint</Application>
  <PresentationFormat>如螢幕大小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BlackTie</vt:lpstr>
      <vt:lpstr>防災教育之實施及   評鑑項目  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宣導事項</vt:lpstr>
      <vt:lpstr>宣導事項</vt:lpstr>
      <vt:lpstr>簡報完畢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防災教育之實施及評鑑項目說明</dc:title>
  <dc:creator>user</dc:creator>
  <cp:lastModifiedBy>user</cp:lastModifiedBy>
  <cp:revision>29</cp:revision>
  <cp:lastPrinted>2014-08-07T03:54:36Z</cp:lastPrinted>
  <dcterms:created xsi:type="dcterms:W3CDTF">2014-08-06T05:50:38Z</dcterms:created>
  <dcterms:modified xsi:type="dcterms:W3CDTF">2014-08-08T05:50:38Z</dcterms:modified>
</cp:coreProperties>
</file>