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391" r:id="rId3"/>
    <p:sldId id="365" r:id="rId4"/>
    <p:sldId id="366" r:id="rId5"/>
    <p:sldId id="369" r:id="rId6"/>
    <p:sldId id="266" r:id="rId7"/>
    <p:sldId id="368" r:id="rId8"/>
    <p:sldId id="372" r:id="rId9"/>
    <p:sldId id="389" r:id="rId10"/>
    <p:sldId id="373" r:id="rId11"/>
    <p:sldId id="375" r:id="rId12"/>
    <p:sldId id="376" r:id="rId13"/>
    <p:sldId id="390" r:id="rId14"/>
    <p:sldId id="392" r:id="rId15"/>
    <p:sldId id="393" r:id="rId16"/>
    <p:sldId id="374" r:id="rId17"/>
    <p:sldId id="371" r:id="rId18"/>
    <p:sldId id="273" r:id="rId19"/>
    <p:sldId id="383" r:id="rId20"/>
    <p:sldId id="270" r:id="rId21"/>
    <p:sldId id="384" r:id="rId22"/>
    <p:sldId id="394" r:id="rId23"/>
    <p:sldId id="397" r:id="rId24"/>
    <p:sldId id="396" r:id="rId25"/>
    <p:sldId id="395" r:id="rId26"/>
    <p:sldId id="385" r:id="rId27"/>
    <p:sldId id="386" r:id="rId28"/>
    <p:sldId id="387" r:id="rId29"/>
    <p:sldId id="286" r:id="rId30"/>
    <p:sldId id="388" r:id="rId31"/>
    <p:sldId id="351" r:id="rId32"/>
    <p:sldId id="398" r:id="rId33"/>
    <p:sldId id="357" r:id="rId34"/>
    <p:sldId id="399" r:id="rId35"/>
    <p:sldId id="293" r:id="rId36"/>
    <p:sldId id="292" r:id="rId37"/>
    <p:sldId id="377" r:id="rId38"/>
    <p:sldId id="378" r:id="rId39"/>
    <p:sldId id="379" r:id="rId40"/>
    <p:sldId id="349" r:id="rId41"/>
    <p:sldId id="274" r:id="rId42"/>
    <p:sldId id="382" r:id="rId43"/>
    <p:sldId id="380" r:id="rId44"/>
    <p:sldId id="381" r:id="rId45"/>
    <p:sldId id="356" r:id="rId46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0033CC"/>
    <a:srgbClr val="FFFFFF"/>
    <a:srgbClr val="000000"/>
    <a:srgbClr val="70A8DA"/>
    <a:srgbClr val="DDDDDD"/>
    <a:srgbClr val="FFCC99"/>
    <a:srgbClr val="CCCCFF"/>
    <a:srgbClr val="333333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3782" autoAdjust="0"/>
  </p:normalViewPr>
  <p:slideViewPr>
    <p:cSldViewPr>
      <p:cViewPr>
        <p:scale>
          <a:sx n="70" d="100"/>
          <a:sy n="70" d="100"/>
        </p:scale>
        <p:origin x="-498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5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D5244E-6B8C-445B-B4CE-397FB1BCADA7}" type="doc">
      <dgm:prSet loTypeId="urn:microsoft.com/office/officeart/2005/8/layout/vList6" loCatId="process" qsTypeId="urn:microsoft.com/office/officeart/2005/8/quickstyle/simple4" qsCatId="simple" csTypeId="urn:microsoft.com/office/officeart/2005/8/colors/colorful1#11" csCatId="colorful" phldr="1"/>
      <dgm:spPr/>
      <dgm:t>
        <a:bodyPr/>
        <a:lstStyle/>
        <a:p>
          <a:endParaRPr lang="zh-TW" altLang="en-US"/>
        </a:p>
      </dgm:t>
    </dgm:pt>
    <dgm:pt modelId="{A0964C46-9878-48EA-9503-FB0998295ABF}">
      <dgm:prSet phldrT="[文字]" custT="1"/>
      <dgm:spPr>
        <a:solidFill>
          <a:srgbClr val="0070C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rPr>
            <a:t>地層下陷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  <a:cs typeface="Arial" pitchFamily="34" charset="0"/>
          </a:endParaRPr>
        </a:p>
      </dgm:t>
    </dgm:pt>
    <dgm:pt modelId="{D985B45D-6CEA-43C6-ABBD-48E8F6059D93}" type="parTrans" cxnId="{4E7F4A14-4E1C-49D7-9EBA-F10A4D75554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98F3B7B-236B-423C-AD93-05F5A7C027B1}" type="sibTrans" cxnId="{4E7F4A14-4E1C-49D7-9EBA-F10A4D75554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1B54FACF-1F67-48E5-A1E7-57A1DCCBF26D}">
      <dgm:prSet phldrT="[文字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 anchor="ctr" anchorCtr="0"/>
        <a:lstStyle/>
        <a:p>
          <a:pPr marL="274638" indent="-274638" algn="l"/>
          <a:r>
            <a:rPr lang="zh-TW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總用水量持續提昇，</a:t>
          </a:r>
          <a:r>
            <a:rPr lang="zh-TW" altLang="en-US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超抽地下水導致地層下陷</a:t>
          </a:r>
          <a:endParaRPr lang="zh-TW" altLang="en-US" sz="1600" b="1" dirty="0">
            <a:solidFill>
              <a:srgbClr val="333333"/>
            </a:solidFill>
            <a:latin typeface="標楷體" pitchFamily="65" charset="-120"/>
            <a:ea typeface="標楷體" pitchFamily="65" charset="-120"/>
            <a:cs typeface="Arial" pitchFamily="34" charset="0"/>
          </a:endParaRPr>
        </a:p>
      </dgm:t>
    </dgm:pt>
    <dgm:pt modelId="{B3D36683-D803-4645-BF44-9EDCE19DEBC9}" type="parTrans" cxnId="{CDDACAC0-828A-4114-9675-B27263A169A5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18C4661-E821-42B4-8AD6-226B970025FC}" type="sibTrans" cxnId="{CDDACAC0-828A-4114-9675-B27263A169A5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9BB43AD-B9AE-48D7-86A4-E33C4626DF1C}">
      <dgm:prSet phldrT="[文字]" custT="1"/>
      <dgm:spPr>
        <a:solidFill>
          <a:srgbClr val="0070C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rPr>
            <a:t>颱風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  <a:cs typeface="Arial" pitchFamily="34" charset="0"/>
          </a:endParaRPr>
        </a:p>
      </dgm:t>
    </dgm:pt>
    <dgm:pt modelId="{722CED05-79DB-433B-BAD0-B386A31CF435}" type="parTrans" cxnId="{232A0F16-8BBD-4800-902B-9D8F2A8FC477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BD130611-2F7D-4F88-9475-9FF9CACCD812}" type="sibTrans" cxnId="{232A0F16-8BBD-4800-902B-9D8F2A8FC477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A11422E5-FA44-45DB-987D-E8E3E979E0C6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 anchor="ctr" anchorCtr="0"/>
        <a:lstStyle/>
        <a:p>
          <a:pPr marL="274638" indent="-274638" algn="just"/>
          <a:r>
            <a:rPr lang="zh-TW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溫室效應下海水表面溫度提高，有利颱風的</a:t>
          </a:r>
          <a:r>
            <a:rPr lang="zh-TW" altLang="en-US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生成，形成複合式災變如強風、暴雨、土石流、洪災等</a:t>
          </a:r>
          <a:endParaRPr lang="zh-TW" altLang="en-US" sz="1600" b="1" dirty="0">
            <a:solidFill>
              <a:srgbClr val="333333"/>
            </a:solidFill>
            <a:latin typeface="標楷體" pitchFamily="65" charset="-120"/>
            <a:ea typeface="標楷體" pitchFamily="65" charset="-120"/>
          </a:endParaRPr>
        </a:p>
      </dgm:t>
    </dgm:pt>
    <dgm:pt modelId="{CE726708-8F59-4176-BC72-F334518C5EC3}" type="parTrans" cxnId="{CAE28B3F-BBC4-433C-86E2-EE90E91EF9E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482C371-5F17-417F-91E1-051659ACCD21}" type="sibTrans" cxnId="{CAE28B3F-BBC4-433C-86E2-EE90E91EF9E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D2CBA15A-4F3F-4928-A4F5-C2B5EC6075D1}">
      <dgm:prSet phldrT="[文字]" custT="1"/>
      <dgm:spPr>
        <a:solidFill>
          <a:srgbClr val="0070C0"/>
        </a:solidFill>
        <a:scene3d>
          <a:camera prst="orthographicFront"/>
          <a:lightRig rig="threePt" dir="t"/>
        </a:scene3d>
        <a:sp3d>
          <a:bevelT/>
        </a:sp3d>
      </dgm:spPr>
      <dgm:t>
        <a:bodyPr tIns="39600" anchor="ctr" anchorCtr="1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rPr>
            <a:t>劇烈氣候</a:t>
          </a:r>
          <a:endParaRPr lang="zh-TW" alt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  <a:cs typeface="Arial" pitchFamily="34" charset="0"/>
          </a:endParaRPr>
        </a:p>
      </dgm:t>
    </dgm:pt>
    <dgm:pt modelId="{FFC7519E-7E13-434F-94EF-2280BAF7B18C}" type="parTrans" cxnId="{EF970D89-4A3B-48A9-BE81-FE65F416F31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9B28E92-78A0-44EB-9493-E497316D8D7D}" type="sibTrans" cxnId="{EF970D89-4A3B-48A9-BE81-FE65F416F31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ECE624A-6435-4C54-89A6-A798006D5BBC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 anchor="ctr" anchorCtr="0"/>
        <a:lstStyle/>
        <a:p>
          <a:pPr marL="358775" indent="-358775" algn="l"/>
          <a:r>
            <a:rPr lang="zh-TW" altLang="en-US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常面臨的劇烈氣候主要為強颱挾帶著暴風雨，至於雷暴、龍</a:t>
          </a:r>
          <a:r>
            <a:rPr lang="zh-TW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捲風、冰雹、寒害</a:t>
          </a:r>
          <a:r>
            <a:rPr lang="en-US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..</a:t>
          </a:r>
          <a:r>
            <a:rPr lang="zh-TW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等災變，也不可完全排除</a:t>
          </a:r>
          <a:endParaRPr lang="zh-TW" altLang="en-US" sz="1600" b="1" dirty="0">
            <a:solidFill>
              <a:srgbClr val="333333"/>
            </a:solidFill>
            <a:latin typeface="標楷體" pitchFamily="65" charset="-120"/>
            <a:ea typeface="標楷體" pitchFamily="65" charset="-120"/>
            <a:cs typeface="Arial" pitchFamily="34" charset="0"/>
          </a:endParaRPr>
        </a:p>
      </dgm:t>
    </dgm:pt>
    <dgm:pt modelId="{25B5AB84-444F-4694-9705-33770378C7D3}" type="parTrans" cxnId="{9A8F930A-4EB9-4FCD-9E15-553248EC4234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13FDDFAF-2608-4CB0-AA9D-31D856172C7F}" type="sibTrans" cxnId="{9A8F930A-4EB9-4FCD-9E15-553248EC4234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E033DFF-6447-4573-822A-AD59013D11BF}">
      <dgm:prSet custT="1"/>
      <dgm:spPr>
        <a:solidFill>
          <a:schemeClr val="accent3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rPr>
            <a:t>洪災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  <a:cs typeface="Arial" pitchFamily="34" charset="0"/>
          </a:endParaRPr>
        </a:p>
      </dgm:t>
    </dgm:pt>
    <dgm:pt modelId="{7DF1423A-106A-4617-B5F9-F2F2E313EFFB}" type="parTrans" cxnId="{89CF80D8-014C-475D-B52F-BC1C385BE3E5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CD07F289-FD87-40B1-A070-F1EDC47A41AA}" type="sibTrans" cxnId="{89CF80D8-014C-475D-B52F-BC1C385BE3E5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2B9C7BEC-90FD-4E85-9DBB-BF9C64E6CD98}">
      <dgm:prSet custT="1"/>
      <dgm:spPr>
        <a:solidFill>
          <a:schemeClr val="accent3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rPr>
            <a:t>地震及海嘯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  <a:cs typeface="Arial" pitchFamily="34" charset="0"/>
          </a:endParaRPr>
        </a:p>
      </dgm:t>
    </dgm:pt>
    <dgm:pt modelId="{B05429A9-D374-4DEB-B0E2-BD14F75237AE}" type="parTrans" cxnId="{7763B4F8-0911-4A7F-B9A3-7C3DF80AD02B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5A935ED-7B6C-41E8-B0B3-FDD8EF9FE1C3}" type="sibTrans" cxnId="{7763B4F8-0911-4A7F-B9A3-7C3DF80AD02B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03283AA-BB9B-45CE-8C27-B90B70476702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kumimoji="1" lang="zh-TW" altLang="en-US" sz="2000" b="1" kern="1200" dirty="0" smtClean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rPr>
            <a:t>乾旱</a:t>
          </a:r>
          <a:endParaRPr kumimoji="1" lang="zh-TW" altLang="en-US" sz="2000" b="1" kern="1200" dirty="0">
            <a:solidFill>
              <a:schemeClr val="lt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  <a:cs typeface="Arial" pitchFamily="34" charset="0"/>
          </a:endParaRPr>
        </a:p>
      </dgm:t>
    </dgm:pt>
    <dgm:pt modelId="{ED6AE852-EC5F-4139-807E-1A16CE8ED1C3}" type="parTrans" cxnId="{66E664B6-DFBD-458E-89CB-90C504ADF3C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6A4D477-0CE6-4979-9D9F-05E85BB4A475}" type="sibTrans" cxnId="{66E664B6-DFBD-458E-89CB-90C504ADF3C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50F88868-1654-4B6F-BB9E-DDA7A2315AC8}">
      <dgm:prSet custT="1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4">
              <a:lumMod val="20000"/>
              <a:lumOff val="80000"/>
              <a:alpha val="90000"/>
            </a:schemeClr>
          </a:solidFill>
        </a:ln>
      </dgm:spPr>
      <dgm:t>
        <a:bodyPr anchor="ctr" anchorCtr="0"/>
        <a:lstStyle/>
        <a:p>
          <a:pPr marL="296863" indent="-296863" algn="just"/>
          <a:r>
            <a:rPr lang="zh-TW" altLang="en-US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極端降雨已經在各地發生，且因台灣地質脆弱，極端降雨所帶來的土石沖刷</a:t>
          </a:r>
          <a:r>
            <a:rPr lang="en-US" altLang="en-US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,</a:t>
          </a:r>
          <a:r>
            <a:rPr lang="zh-TW" altLang="en-US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造成水庫淤積及土石流災害</a:t>
          </a:r>
          <a:endParaRPr lang="zh-TW" altLang="en-US" sz="20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  <a:cs typeface="Arial" pitchFamily="34" charset="0"/>
          </a:endParaRPr>
        </a:p>
      </dgm:t>
    </dgm:pt>
    <dgm:pt modelId="{94E066E9-6315-4A9B-A480-B5FD80AE235F}" type="parTrans" cxnId="{10997AD2-9AE1-4204-AD14-370B180B7991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24701DF-9AA4-41F5-A136-C14EEB0952DF}" type="sibTrans" cxnId="{10997AD2-9AE1-4204-AD14-370B180B7991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95B41CD-3EEC-4997-9C57-862ED26FE978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 anchor="ctr" anchorCtr="0"/>
        <a:lstStyle/>
        <a:p>
          <a:pPr marL="274638" indent="-274638" algn="just"/>
          <a:r>
            <a:rPr lang="zh-TW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月均溫</a:t>
          </a:r>
          <a:r>
            <a:rPr lang="zh-TW" altLang="en-US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逐年上升</a:t>
          </a:r>
          <a:r>
            <a:rPr lang="zh-TW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，降雨天數持續減少，乾旱除對農業造成</a:t>
          </a:r>
          <a:r>
            <a:rPr lang="zh-TW" altLang="en-US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影響外，因乾燥而來的林火、野火機率都將大幅上升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02E063FD-4FCC-4E2E-9962-F0CEF40A5048}" type="parTrans" cxnId="{18D980C2-8ACD-42B9-ACB0-C691B6DEC28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AFCB4F1-80DD-44D2-B83C-C8AC0BA1C4FE}" type="sibTrans" cxnId="{18D980C2-8ACD-42B9-ACB0-C691B6DEC28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AECC4DDA-7900-4D43-A84B-5DD700040BEF}">
      <dgm:prSet phldrT="[文字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 anchor="ctr" anchorCtr="0"/>
        <a:lstStyle/>
        <a:p>
          <a:pPr marL="274638" indent="-274638" algn="l"/>
          <a:r>
            <a:rPr lang="en-US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2100</a:t>
          </a:r>
          <a:r>
            <a:rPr lang="zh-TW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年海平面上升的預估，</a:t>
          </a:r>
          <a:r>
            <a:rPr lang="zh-TW" altLang="en-US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由</a:t>
          </a:r>
          <a:r>
            <a:rPr lang="en-US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50</a:t>
          </a:r>
          <a:r>
            <a:rPr lang="zh-TW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公分</a:t>
          </a:r>
          <a:r>
            <a:rPr lang="zh-TW" altLang="en-US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上</a:t>
          </a:r>
          <a:r>
            <a:rPr lang="zh-TW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修</a:t>
          </a:r>
          <a:r>
            <a:rPr lang="en-US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100 </a:t>
          </a:r>
          <a:r>
            <a:rPr lang="zh-TW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公分</a:t>
          </a:r>
          <a:endParaRPr lang="zh-TW" altLang="en-US" sz="1600" b="1" dirty="0">
            <a:solidFill>
              <a:srgbClr val="333333"/>
            </a:solidFill>
            <a:latin typeface="標楷體" pitchFamily="65" charset="-120"/>
            <a:ea typeface="標楷體" pitchFamily="65" charset="-120"/>
          </a:endParaRPr>
        </a:p>
      </dgm:t>
    </dgm:pt>
    <dgm:pt modelId="{6A103E84-204B-41FE-8DF4-4057108C245C}" type="parTrans" cxnId="{30D9E073-76D9-4AE3-AC68-C4A2DC7E4E7E}">
      <dgm:prSet/>
      <dgm:spPr/>
      <dgm:t>
        <a:bodyPr/>
        <a:lstStyle/>
        <a:p>
          <a:endParaRPr lang="zh-TW" altLang="en-US"/>
        </a:p>
      </dgm:t>
    </dgm:pt>
    <dgm:pt modelId="{0C42D38D-6B49-4445-ACBE-3EAD31C4B48C}" type="sibTrans" cxnId="{30D9E073-76D9-4AE3-AC68-C4A2DC7E4E7E}">
      <dgm:prSet/>
      <dgm:spPr/>
      <dgm:t>
        <a:bodyPr/>
        <a:lstStyle/>
        <a:p>
          <a:endParaRPr lang="zh-TW" altLang="en-US"/>
        </a:p>
      </dgm:t>
    </dgm:pt>
    <dgm:pt modelId="{7A8A170B-84F4-48B5-B5C7-0894C158B076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 anchor="ctr" anchorCtr="0"/>
        <a:lstStyle/>
        <a:p>
          <a:pPr marL="350838" indent="-350838" algn="just"/>
          <a:r>
            <a:rPr lang="zh-TW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台灣位於環太平洋地震帶上，地震</a:t>
          </a:r>
          <a:r>
            <a:rPr lang="zh-TW" altLang="en-US" sz="1600" b="1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十分頻繁，高度都市化，使得地震災害極易發展成複合型的災害。</a:t>
          </a:r>
          <a:endParaRPr lang="zh-TW" altLang="en-US" sz="1600" b="1" dirty="0">
            <a:latin typeface="標楷體" pitchFamily="65" charset="-120"/>
            <a:ea typeface="標楷體" pitchFamily="65" charset="-120"/>
          </a:endParaRPr>
        </a:p>
      </dgm:t>
    </dgm:pt>
    <dgm:pt modelId="{FCFBED3A-18B7-4C2D-8978-25FABFBD0E90}" type="parTrans" cxnId="{D2FBACD8-D985-4BAF-A4D3-70D258EDCD2A}">
      <dgm:prSet/>
      <dgm:spPr/>
      <dgm:t>
        <a:bodyPr/>
        <a:lstStyle/>
        <a:p>
          <a:endParaRPr lang="zh-TW" altLang="en-US"/>
        </a:p>
      </dgm:t>
    </dgm:pt>
    <dgm:pt modelId="{03A71E63-6F03-40E4-854B-13840F80926E}" type="sibTrans" cxnId="{D2FBACD8-D985-4BAF-A4D3-70D258EDCD2A}">
      <dgm:prSet/>
      <dgm:spPr/>
      <dgm:t>
        <a:bodyPr/>
        <a:lstStyle/>
        <a:p>
          <a:endParaRPr lang="zh-TW" altLang="en-US"/>
        </a:p>
      </dgm:t>
    </dgm:pt>
    <dgm:pt modelId="{A84874B0-743A-4DF4-B249-82BFC03A007C}" type="pres">
      <dgm:prSet presAssocID="{D8D5244E-6B8C-445B-B4CE-397FB1BCADA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71983363-5116-4EB5-9497-EB7860FB27E4}" type="pres">
      <dgm:prSet presAssocID="{A0964C46-9878-48EA-9503-FB0998295ABF}" presName="linNode" presStyleCnt="0"/>
      <dgm:spPr/>
    </dgm:pt>
    <dgm:pt modelId="{4018CA81-5C2B-42D5-9F3E-12E072ECCA16}" type="pres">
      <dgm:prSet presAssocID="{A0964C46-9878-48EA-9503-FB0998295ABF}" presName="parentShp" presStyleLbl="node1" presStyleIdx="0" presStyleCnt="6" custScaleX="66667" custLinFactNeighborX="-1923" custLinFactNeighborY="1929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69E6C7-5701-420F-B8E1-149F3D9AF895}" type="pres">
      <dgm:prSet presAssocID="{A0964C46-9878-48EA-9503-FB0998295ABF}" presName="childShp" presStyleLbl="bgAccFollowNode1" presStyleIdx="0" presStyleCnt="6" custScaleX="118539" custScaleY="130976" custLinFactNeighborX="-9651" custLinFactNeighborY="188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439818-FCE1-4443-AE88-1ABE25EC7813}" type="pres">
      <dgm:prSet presAssocID="{498F3B7B-236B-423C-AD93-05F5A7C027B1}" presName="spacing" presStyleCnt="0"/>
      <dgm:spPr/>
    </dgm:pt>
    <dgm:pt modelId="{D445EA3E-00E8-49A5-BFB0-EFD0747E23C1}" type="pres">
      <dgm:prSet presAssocID="{89BB43AD-B9AE-48D7-86A4-E33C4626DF1C}" presName="linNode" presStyleCnt="0"/>
      <dgm:spPr/>
    </dgm:pt>
    <dgm:pt modelId="{3D0C4958-C35E-4758-A896-083F6F5392E6}" type="pres">
      <dgm:prSet presAssocID="{89BB43AD-B9AE-48D7-86A4-E33C4626DF1C}" presName="parentShp" presStyleLbl="node1" presStyleIdx="1" presStyleCnt="6" custScaleX="66667" custLinFactNeighborX="-6979" custLinFactNeighborY="234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9F5223-7050-4EE0-8558-A780239FB561}" type="pres">
      <dgm:prSet presAssocID="{89BB43AD-B9AE-48D7-86A4-E33C4626DF1C}" presName="childShp" presStyleLbl="bgAccFollowNode1" presStyleIdx="1" presStyleCnt="6" custScaleX="119487" custScaleY="116018" custLinFactNeighborX="-9258" custLinFactNeighborY="-59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7BBCB7-C50D-4847-9DBC-B918ADD9840D}" type="pres">
      <dgm:prSet presAssocID="{BD130611-2F7D-4F88-9475-9FF9CACCD812}" presName="spacing" presStyleCnt="0"/>
      <dgm:spPr/>
    </dgm:pt>
    <dgm:pt modelId="{7BBE092C-603A-40BB-AFC6-7C0DE7D4F937}" type="pres">
      <dgm:prSet presAssocID="{D2CBA15A-4F3F-4928-A4F5-C2B5EC6075D1}" presName="linNode" presStyleCnt="0"/>
      <dgm:spPr/>
    </dgm:pt>
    <dgm:pt modelId="{FA2185B1-3F73-4F0F-8D51-D16B1F833C78}" type="pres">
      <dgm:prSet presAssocID="{D2CBA15A-4F3F-4928-A4F5-C2B5EC6075D1}" presName="parentShp" presStyleLbl="node1" presStyleIdx="2" presStyleCnt="6" custScaleX="66667" custScaleY="111797" custLinFactNeighborX="-6979" custLinFactNeighborY="234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9CB15A-4B9E-492A-87B2-FE7D0BE63D44}" type="pres">
      <dgm:prSet presAssocID="{D2CBA15A-4F3F-4928-A4F5-C2B5EC6075D1}" presName="childShp" presStyleLbl="bgAccFollowNode1" presStyleIdx="2" presStyleCnt="6" custScaleX="120385" custLinFactNeighborX="-10416" custLinFactNeighborY="11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512B33-8426-4E60-BD85-58C51C9CB8A9}" type="pres">
      <dgm:prSet presAssocID="{49B28E92-78A0-44EB-9493-E497316D8D7D}" presName="spacing" presStyleCnt="0"/>
      <dgm:spPr/>
    </dgm:pt>
    <dgm:pt modelId="{7268B06E-CDE7-4388-9F3A-1FF8C2C30DDA}" type="pres">
      <dgm:prSet presAssocID="{9E033DFF-6447-4573-822A-AD59013D11BF}" presName="linNode" presStyleCnt="0"/>
      <dgm:spPr/>
    </dgm:pt>
    <dgm:pt modelId="{ADFB61E8-E3F6-4946-9335-546348C3D3F7}" type="pres">
      <dgm:prSet presAssocID="{9E033DFF-6447-4573-822A-AD59013D11BF}" presName="parentShp" presStyleLbl="node1" presStyleIdx="3" presStyleCnt="6" custScaleX="66667" custLinFactNeighborX="-1000" custLinFactNeighborY="-56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276A47-BF72-4DE5-89DD-3EE74A3DABD5}" type="pres">
      <dgm:prSet presAssocID="{9E033DFF-6447-4573-822A-AD59013D11BF}" presName="childShp" presStyleLbl="bgAccFollowNode1" presStyleIdx="3" presStyleCnt="6" custScaleX="120385" custScaleY="116473" custLinFactNeighborX="-8894" custLinFactNeighborY="-102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DB7D55-DDDC-4263-A0AC-D23B29FDBA73}" type="pres">
      <dgm:prSet presAssocID="{CD07F289-FD87-40B1-A070-F1EDC47A41AA}" presName="spacing" presStyleCnt="0"/>
      <dgm:spPr/>
    </dgm:pt>
    <dgm:pt modelId="{6FA03AD3-F926-47E7-993D-EC9FDA0FF484}" type="pres">
      <dgm:prSet presAssocID="{2B9C7BEC-90FD-4E85-9DBB-BF9C64E6CD98}" presName="linNode" presStyleCnt="0"/>
      <dgm:spPr/>
    </dgm:pt>
    <dgm:pt modelId="{53C75B12-48BC-416B-9BFE-66F76FACB89C}" type="pres">
      <dgm:prSet presAssocID="{2B9C7BEC-90FD-4E85-9DBB-BF9C64E6CD98}" presName="parentShp" presStyleLbl="node1" presStyleIdx="4" presStyleCnt="6" custScaleX="66667" custLinFactNeighborX="-1000" custLinFactNeighborY="-2190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FEA89E-9246-43A9-B0F0-73D5C2CEBEC3}" type="pres">
      <dgm:prSet presAssocID="{2B9C7BEC-90FD-4E85-9DBB-BF9C64E6CD98}" presName="childShp" presStyleLbl="bgAccFollowNode1" presStyleIdx="4" presStyleCnt="6" custScaleX="120385" custScaleY="117579" custLinFactNeighborX="-9146" custLinFactNeighborY="-2394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F7689ED-2E01-4F3C-9079-E4820C795F05}" type="pres">
      <dgm:prSet presAssocID="{E5A935ED-7B6C-41E8-B0B3-FDD8EF9FE1C3}" presName="spacing" presStyleCnt="0"/>
      <dgm:spPr/>
    </dgm:pt>
    <dgm:pt modelId="{7A1610E2-EFD7-4763-97A7-50A070DD6360}" type="pres">
      <dgm:prSet presAssocID="{703283AA-BB9B-45CE-8C27-B90B70476702}" presName="linNode" presStyleCnt="0"/>
      <dgm:spPr/>
    </dgm:pt>
    <dgm:pt modelId="{4E4D3714-5E1F-455E-985F-9AE6878CF0A6}" type="pres">
      <dgm:prSet presAssocID="{703283AA-BB9B-45CE-8C27-B90B70476702}" presName="parentShp" presStyleLbl="node1" presStyleIdx="5" presStyleCnt="6" custScaleX="66524" custLinFactNeighborX="-527" custLinFactNeighborY="-4793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7FC3368-F57B-4B68-A7F1-9E98E7B45196}" type="pres">
      <dgm:prSet presAssocID="{703283AA-BB9B-45CE-8C27-B90B70476702}" presName="childShp" presStyleLbl="bgAccFollowNode1" presStyleIdx="5" presStyleCnt="6" custScaleX="121427" custScaleY="118156" custLinFactNeighborX="-8743" custLinFactNeighborY="-481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D7096A5-E019-4E4F-9CB4-BDD9824BD63E}" type="presOf" srcId="{D8D5244E-6B8C-445B-B4CE-397FB1BCADA7}" destId="{A84874B0-743A-4DF4-B249-82BFC03A007C}" srcOrd="0" destOrd="0" presId="urn:microsoft.com/office/officeart/2005/8/layout/vList6"/>
    <dgm:cxn modelId="{9A8F930A-4EB9-4FCD-9E15-553248EC4234}" srcId="{D2CBA15A-4F3F-4928-A4F5-C2B5EC6075D1}" destId="{0ECE624A-6435-4C54-89A6-A798006D5BBC}" srcOrd="0" destOrd="0" parTransId="{25B5AB84-444F-4694-9705-33770378C7D3}" sibTransId="{13FDDFAF-2608-4CB0-AA9D-31D856172C7F}"/>
    <dgm:cxn modelId="{18D980C2-8ACD-42B9-ACB0-C691B6DEC28F}" srcId="{703283AA-BB9B-45CE-8C27-B90B70476702}" destId="{495B41CD-3EEC-4997-9C57-862ED26FE978}" srcOrd="0" destOrd="0" parTransId="{02E063FD-4FCC-4E2E-9962-F0CEF40A5048}" sibTransId="{4AFCB4F1-80DD-44D2-B83C-C8AC0BA1C4FE}"/>
    <dgm:cxn modelId="{6B070AA3-DC89-4F3A-B779-C7F6B35D19E8}" type="presOf" srcId="{50F88868-1654-4B6F-BB9E-DDA7A2315AC8}" destId="{ED276A47-BF72-4DE5-89DD-3EE74A3DABD5}" srcOrd="0" destOrd="0" presId="urn:microsoft.com/office/officeart/2005/8/layout/vList6"/>
    <dgm:cxn modelId="{A24C65ED-C4A7-4441-AA47-4E647E625F61}" type="presOf" srcId="{0ECE624A-6435-4C54-89A6-A798006D5BBC}" destId="{219CB15A-4B9E-492A-87B2-FE7D0BE63D44}" srcOrd="0" destOrd="0" presId="urn:microsoft.com/office/officeart/2005/8/layout/vList6"/>
    <dgm:cxn modelId="{66E664B6-DFBD-458E-89CB-90C504ADF3C9}" srcId="{D8D5244E-6B8C-445B-B4CE-397FB1BCADA7}" destId="{703283AA-BB9B-45CE-8C27-B90B70476702}" srcOrd="5" destOrd="0" parTransId="{ED6AE852-EC5F-4139-807E-1A16CE8ED1C3}" sibTransId="{66A4D477-0CE6-4979-9D9F-05E85BB4A475}"/>
    <dgm:cxn modelId="{4E7F4A14-4E1C-49D7-9EBA-F10A4D755548}" srcId="{D8D5244E-6B8C-445B-B4CE-397FB1BCADA7}" destId="{A0964C46-9878-48EA-9503-FB0998295ABF}" srcOrd="0" destOrd="0" parTransId="{D985B45D-6CEA-43C6-ABBD-48E8F6059D93}" sibTransId="{498F3B7B-236B-423C-AD93-05F5A7C027B1}"/>
    <dgm:cxn modelId="{89CF80D8-014C-475D-B52F-BC1C385BE3E5}" srcId="{D8D5244E-6B8C-445B-B4CE-397FB1BCADA7}" destId="{9E033DFF-6447-4573-822A-AD59013D11BF}" srcOrd="3" destOrd="0" parTransId="{7DF1423A-106A-4617-B5F9-F2F2E313EFFB}" sibTransId="{CD07F289-FD87-40B1-A070-F1EDC47A41AA}"/>
    <dgm:cxn modelId="{71F5A64F-A032-4043-B4B0-96036B36D152}" type="presOf" srcId="{A0964C46-9878-48EA-9503-FB0998295ABF}" destId="{4018CA81-5C2B-42D5-9F3E-12E072ECCA16}" srcOrd="0" destOrd="0" presId="urn:microsoft.com/office/officeart/2005/8/layout/vList6"/>
    <dgm:cxn modelId="{0071457F-DEAD-4E03-AB55-F38024BC107F}" type="presOf" srcId="{9E033DFF-6447-4573-822A-AD59013D11BF}" destId="{ADFB61E8-E3F6-4946-9335-546348C3D3F7}" srcOrd="0" destOrd="0" presId="urn:microsoft.com/office/officeart/2005/8/layout/vList6"/>
    <dgm:cxn modelId="{D2FBACD8-D985-4BAF-A4D3-70D258EDCD2A}" srcId="{2B9C7BEC-90FD-4E85-9DBB-BF9C64E6CD98}" destId="{7A8A170B-84F4-48B5-B5C7-0894C158B076}" srcOrd="0" destOrd="0" parTransId="{FCFBED3A-18B7-4C2D-8978-25FABFBD0E90}" sibTransId="{03A71E63-6F03-40E4-854B-13840F80926E}"/>
    <dgm:cxn modelId="{10997AD2-9AE1-4204-AD14-370B180B7991}" srcId="{9E033DFF-6447-4573-822A-AD59013D11BF}" destId="{50F88868-1654-4B6F-BB9E-DDA7A2315AC8}" srcOrd="0" destOrd="0" parTransId="{94E066E9-6315-4A9B-A480-B5FD80AE235F}" sibTransId="{024701DF-9AA4-41F5-A136-C14EEB0952DF}"/>
    <dgm:cxn modelId="{5BF8E15E-6936-4D35-BF8E-C4EE0C2CF457}" type="presOf" srcId="{1B54FACF-1F67-48E5-A1E7-57A1DCCBF26D}" destId="{9569E6C7-5701-420F-B8E1-149F3D9AF895}" srcOrd="0" destOrd="0" presId="urn:microsoft.com/office/officeart/2005/8/layout/vList6"/>
    <dgm:cxn modelId="{EF970D89-4A3B-48A9-BE81-FE65F416F31F}" srcId="{D8D5244E-6B8C-445B-B4CE-397FB1BCADA7}" destId="{D2CBA15A-4F3F-4928-A4F5-C2B5EC6075D1}" srcOrd="2" destOrd="0" parTransId="{FFC7519E-7E13-434F-94EF-2280BAF7B18C}" sibTransId="{49B28E92-78A0-44EB-9493-E497316D8D7D}"/>
    <dgm:cxn modelId="{AD88A0FB-158B-4FB0-8ED2-6418A2E34A7E}" type="presOf" srcId="{AECC4DDA-7900-4D43-A84B-5DD700040BEF}" destId="{9569E6C7-5701-420F-B8E1-149F3D9AF895}" srcOrd="0" destOrd="1" presId="urn:microsoft.com/office/officeart/2005/8/layout/vList6"/>
    <dgm:cxn modelId="{CAE28B3F-BBC4-433C-86E2-EE90E91EF9E8}" srcId="{89BB43AD-B9AE-48D7-86A4-E33C4626DF1C}" destId="{A11422E5-FA44-45DB-987D-E8E3E979E0C6}" srcOrd="0" destOrd="0" parTransId="{CE726708-8F59-4176-BC72-F334518C5EC3}" sibTransId="{3482C371-5F17-417F-91E1-051659ACCD21}"/>
    <dgm:cxn modelId="{30D9E073-76D9-4AE3-AC68-C4A2DC7E4E7E}" srcId="{A0964C46-9878-48EA-9503-FB0998295ABF}" destId="{AECC4DDA-7900-4D43-A84B-5DD700040BEF}" srcOrd="1" destOrd="0" parTransId="{6A103E84-204B-41FE-8DF4-4057108C245C}" sibTransId="{0C42D38D-6B49-4445-ACBE-3EAD31C4B48C}"/>
    <dgm:cxn modelId="{79AEF126-DF40-4D71-8744-AD0A82A26290}" type="presOf" srcId="{495B41CD-3EEC-4997-9C57-862ED26FE978}" destId="{87FC3368-F57B-4B68-A7F1-9E98E7B45196}" srcOrd="0" destOrd="0" presId="urn:microsoft.com/office/officeart/2005/8/layout/vList6"/>
    <dgm:cxn modelId="{530DFAD1-9AB8-4C70-9463-CF3AF0EDD9D0}" type="presOf" srcId="{703283AA-BB9B-45CE-8C27-B90B70476702}" destId="{4E4D3714-5E1F-455E-985F-9AE6878CF0A6}" srcOrd="0" destOrd="0" presId="urn:microsoft.com/office/officeart/2005/8/layout/vList6"/>
    <dgm:cxn modelId="{CDDACAC0-828A-4114-9675-B27263A169A5}" srcId="{A0964C46-9878-48EA-9503-FB0998295ABF}" destId="{1B54FACF-1F67-48E5-A1E7-57A1DCCBF26D}" srcOrd="0" destOrd="0" parTransId="{B3D36683-D803-4645-BF44-9EDCE19DEBC9}" sibTransId="{418C4661-E821-42B4-8AD6-226B970025FC}"/>
    <dgm:cxn modelId="{7DFA0AD5-BF0E-4B62-92DB-BA0847E61B13}" type="presOf" srcId="{89BB43AD-B9AE-48D7-86A4-E33C4626DF1C}" destId="{3D0C4958-C35E-4758-A896-083F6F5392E6}" srcOrd="0" destOrd="0" presId="urn:microsoft.com/office/officeart/2005/8/layout/vList6"/>
    <dgm:cxn modelId="{232A0F16-8BBD-4800-902B-9D8F2A8FC477}" srcId="{D8D5244E-6B8C-445B-B4CE-397FB1BCADA7}" destId="{89BB43AD-B9AE-48D7-86A4-E33C4626DF1C}" srcOrd="1" destOrd="0" parTransId="{722CED05-79DB-433B-BAD0-B386A31CF435}" sibTransId="{BD130611-2F7D-4F88-9475-9FF9CACCD812}"/>
    <dgm:cxn modelId="{7763B4F8-0911-4A7F-B9A3-7C3DF80AD02B}" srcId="{D8D5244E-6B8C-445B-B4CE-397FB1BCADA7}" destId="{2B9C7BEC-90FD-4E85-9DBB-BF9C64E6CD98}" srcOrd="4" destOrd="0" parTransId="{B05429A9-D374-4DEB-B0E2-BD14F75237AE}" sibTransId="{E5A935ED-7B6C-41E8-B0B3-FDD8EF9FE1C3}"/>
    <dgm:cxn modelId="{3DEB833A-E0C7-4219-9B74-55D4126A7849}" type="presOf" srcId="{7A8A170B-84F4-48B5-B5C7-0894C158B076}" destId="{33FEA89E-9246-43A9-B0F0-73D5C2CEBEC3}" srcOrd="0" destOrd="0" presId="urn:microsoft.com/office/officeart/2005/8/layout/vList6"/>
    <dgm:cxn modelId="{8232B356-C111-436F-ABF2-CFA8D79840DB}" type="presOf" srcId="{D2CBA15A-4F3F-4928-A4F5-C2B5EC6075D1}" destId="{FA2185B1-3F73-4F0F-8D51-D16B1F833C78}" srcOrd="0" destOrd="0" presId="urn:microsoft.com/office/officeart/2005/8/layout/vList6"/>
    <dgm:cxn modelId="{F3564BEF-AD4C-4AE0-925B-71329231806C}" type="presOf" srcId="{A11422E5-FA44-45DB-987D-E8E3E979E0C6}" destId="{CD9F5223-7050-4EE0-8558-A780239FB561}" srcOrd="0" destOrd="0" presId="urn:microsoft.com/office/officeart/2005/8/layout/vList6"/>
    <dgm:cxn modelId="{AA613C74-37A6-49F0-86DE-E6731F4546AE}" type="presOf" srcId="{2B9C7BEC-90FD-4E85-9DBB-BF9C64E6CD98}" destId="{53C75B12-48BC-416B-9BFE-66F76FACB89C}" srcOrd="0" destOrd="0" presId="urn:microsoft.com/office/officeart/2005/8/layout/vList6"/>
    <dgm:cxn modelId="{F2A406C1-DBDA-464A-8E7A-6BD7ACE41BE9}" type="presParOf" srcId="{A84874B0-743A-4DF4-B249-82BFC03A007C}" destId="{71983363-5116-4EB5-9497-EB7860FB27E4}" srcOrd="0" destOrd="0" presId="urn:microsoft.com/office/officeart/2005/8/layout/vList6"/>
    <dgm:cxn modelId="{CD13D1C8-6377-4438-85DC-E1CF9F1A003A}" type="presParOf" srcId="{71983363-5116-4EB5-9497-EB7860FB27E4}" destId="{4018CA81-5C2B-42D5-9F3E-12E072ECCA16}" srcOrd="0" destOrd="0" presId="urn:microsoft.com/office/officeart/2005/8/layout/vList6"/>
    <dgm:cxn modelId="{7C24C8E7-B283-444C-B95E-9699C14D0B38}" type="presParOf" srcId="{71983363-5116-4EB5-9497-EB7860FB27E4}" destId="{9569E6C7-5701-420F-B8E1-149F3D9AF895}" srcOrd="1" destOrd="0" presId="urn:microsoft.com/office/officeart/2005/8/layout/vList6"/>
    <dgm:cxn modelId="{5A10AC0B-B7F8-41B5-9061-956C2533016C}" type="presParOf" srcId="{A84874B0-743A-4DF4-B249-82BFC03A007C}" destId="{24439818-FCE1-4443-AE88-1ABE25EC7813}" srcOrd="1" destOrd="0" presId="urn:microsoft.com/office/officeart/2005/8/layout/vList6"/>
    <dgm:cxn modelId="{3687B537-90DC-4949-9F7B-24F71ACD106E}" type="presParOf" srcId="{A84874B0-743A-4DF4-B249-82BFC03A007C}" destId="{D445EA3E-00E8-49A5-BFB0-EFD0747E23C1}" srcOrd="2" destOrd="0" presId="urn:microsoft.com/office/officeart/2005/8/layout/vList6"/>
    <dgm:cxn modelId="{1C735338-8E8E-4B70-B7AA-BBE7B0397331}" type="presParOf" srcId="{D445EA3E-00E8-49A5-BFB0-EFD0747E23C1}" destId="{3D0C4958-C35E-4758-A896-083F6F5392E6}" srcOrd="0" destOrd="0" presId="urn:microsoft.com/office/officeart/2005/8/layout/vList6"/>
    <dgm:cxn modelId="{CD1FBC6E-F0CE-40C7-9C23-B99240D4F2BC}" type="presParOf" srcId="{D445EA3E-00E8-49A5-BFB0-EFD0747E23C1}" destId="{CD9F5223-7050-4EE0-8558-A780239FB561}" srcOrd="1" destOrd="0" presId="urn:microsoft.com/office/officeart/2005/8/layout/vList6"/>
    <dgm:cxn modelId="{F8B7D7B0-5AED-485A-B473-061D005006B9}" type="presParOf" srcId="{A84874B0-743A-4DF4-B249-82BFC03A007C}" destId="{547BBCB7-C50D-4847-9DBC-B918ADD9840D}" srcOrd="3" destOrd="0" presId="urn:microsoft.com/office/officeart/2005/8/layout/vList6"/>
    <dgm:cxn modelId="{5BA8835B-0324-4006-B7A9-592E52E5DE25}" type="presParOf" srcId="{A84874B0-743A-4DF4-B249-82BFC03A007C}" destId="{7BBE092C-603A-40BB-AFC6-7C0DE7D4F937}" srcOrd="4" destOrd="0" presId="urn:microsoft.com/office/officeart/2005/8/layout/vList6"/>
    <dgm:cxn modelId="{E8332C7E-7BD4-440C-9D85-B739F03C7318}" type="presParOf" srcId="{7BBE092C-603A-40BB-AFC6-7C0DE7D4F937}" destId="{FA2185B1-3F73-4F0F-8D51-D16B1F833C78}" srcOrd="0" destOrd="0" presId="urn:microsoft.com/office/officeart/2005/8/layout/vList6"/>
    <dgm:cxn modelId="{8C49C849-7504-41C7-A570-E40B93778D60}" type="presParOf" srcId="{7BBE092C-603A-40BB-AFC6-7C0DE7D4F937}" destId="{219CB15A-4B9E-492A-87B2-FE7D0BE63D44}" srcOrd="1" destOrd="0" presId="urn:microsoft.com/office/officeart/2005/8/layout/vList6"/>
    <dgm:cxn modelId="{C43ECBED-7C2B-4B70-AF0D-6A470613B72F}" type="presParOf" srcId="{A84874B0-743A-4DF4-B249-82BFC03A007C}" destId="{E7512B33-8426-4E60-BD85-58C51C9CB8A9}" srcOrd="5" destOrd="0" presId="urn:microsoft.com/office/officeart/2005/8/layout/vList6"/>
    <dgm:cxn modelId="{141B944D-D671-4330-B76F-B6286EBB3C42}" type="presParOf" srcId="{A84874B0-743A-4DF4-B249-82BFC03A007C}" destId="{7268B06E-CDE7-4388-9F3A-1FF8C2C30DDA}" srcOrd="6" destOrd="0" presId="urn:microsoft.com/office/officeart/2005/8/layout/vList6"/>
    <dgm:cxn modelId="{D9AA6E44-28CA-4DEB-A92D-BAC83651D911}" type="presParOf" srcId="{7268B06E-CDE7-4388-9F3A-1FF8C2C30DDA}" destId="{ADFB61E8-E3F6-4946-9335-546348C3D3F7}" srcOrd="0" destOrd="0" presId="urn:microsoft.com/office/officeart/2005/8/layout/vList6"/>
    <dgm:cxn modelId="{DEC80C3B-B79E-4266-95B0-439AD8272A97}" type="presParOf" srcId="{7268B06E-CDE7-4388-9F3A-1FF8C2C30DDA}" destId="{ED276A47-BF72-4DE5-89DD-3EE74A3DABD5}" srcOrd="1" destOrd="0" presId="urn:microsoft.com/office/officeart/2005/8/layout/vList6"/>
    <dgm:cxn modelId="{4B32E87E-574C-41FE-BDBA-1D99F41725A1}" type="presParOf" srcId="{A84874B0-743A-4DF4-B249-82BFC03A007C}" destId="{EEDB7D55-DDDC-4263-A0AC-D23B29FDBA73}" srcOrd="7" destOrd="0" presId="urn:microsoft.com/office/officeart/2005/8/layout/vList6"/>
    <dgm:cxn modelId="{1DD9D6D8-B8D8-47BB-8661-2E959C773E0B}" type="presParOf" srcId="{A84874B0-743A-4DF4-B249-82BFC03A007C}" destId="{6FA03AD3-F926-47E7-993D-EC9FDA0FF484}" srcOrd="8" destOrd="0" presId="urn:microsoft.com/office/officeart/2005/8/layout/vList6"/>
    <dgm:cxn modelId="{E7C78820-675F-41B1-B18E-6A6DE93C978E}" type="presParOf" srcId="{6FA03AD3-F926-47E7-993D-EC9FDA0FF484}" destId="{53C75B12-48BC-416B-9BFE-66F76FACB89C}" srcOrd="0" destOrd="0" presId="urn:microsoft.com/office/officeart/2005/8/layout/vList6"/>
    <dgm:cxn modelId="{05722AEB-FDF3-440D-9C49-B7E9E7A07EB2}" type="presParOf" srcId="{6FA03AD3-F926-47E7-993D-EC9FDA0FF484}" destId="{33FEA89E-9246-43A9-B0F0-73D5C2CEBEC3}" srcOrd="1" destOrd="0" presId="urn:microsoft.com/office/officeart/2005/8/layout/vList6"/>
    <dgm:cxn modelId="{320E366B-B9E4-491A-AEDA-20C18D43A2D3}" type="presParOf" srcId="{A84874B0-743A-4DF4-B249-82BFC03A007C}" destId="{8F7689ED-2E01-4F3C-9079-E4820C795F05}" srcOrd="9" destOrd="0" presId="urn:microsoft.com/office/officeart/2005/8/layout/vList6"/>
    <dgm:cxn modelId="{A90857B9-2E66-4BED-900A-4B9A36ECF1E1}" type="presParOf" srcId="{A84874B0-743A-4DF4-B249-82BFC03A007C}" destId="{7A1610E2-EFD7-4763-97A7-50A070DD6360}" srcOrd="10" destOrd="0" presId="urn:microsoft.com/office/officeart/2005/8/layout/vList6"/>
    <dgm:cxn modelId="{DAA4292E-3D67-439F-9858-D71FC8BDB3B8}" type="presParOf" srcId="{7A1610E2-EFD7-4763-97A7-50A070DD6360}" destId="{4E4D3714-5E1F-455E-985F-9AE6878CF0A6}" srcOrd="0" destOrd="0" presId="urn:microsoft.com/office/officeart/2005/8/layout/vList6"/>
    <dgm:cxn modelId="{E064A63E-8423-458D-8309-1AADF47F6DE5}" type="presParOf" srcId="{7A1610E2-EFD7-4763-97A7-50A070DD6360}" destId="{87FC3368-F57B-4B68-A7F1-9E98E7B4519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9E6C7-5701-420F-B8E1-149F3D9AF895}">
      <dsp:nvSpPr>
        <dsp:cNvPr id="0" name=""/>
        <dsp:cNvSpPr/>
      </dsp:nvSpPr>
      <dsp:spPr>
        <a:xfrm>
          <a:off x="1965035" y="131138"/>
          <a:ext cx="5833011" cy="9028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 w="952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274638" lvl="1" indent="-274638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總用水量持續提昇，</a:t>
          </a:r>
          <a:r>
            <a:rPr lang="zh-TW" altLang="en-US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超抽地下水導致地層下陷</a:t>
          </a:r>
          <a:endParaRPr lang="zh-TW" altLang="en-US" sz="1600" b="1" kern="1200" dirty="0">
            <a:solidFill>
              <a:srgbClr val="333333"/>
            </a:solidFill>
            <a:latin typeface="標楷體" pitchFamily="65" charset="-120"/>
            <a:ea typeface="標楷體" pitchFamily="65" charset="-120"/>
            <a:cs typeface="Arial" pitchFamily="34" charset="0"/>
          </a:endParaRPr>
        </a:p>
        <a:p>
          <a:pPr marL="274638" lvl="1" indent="-274638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2100</a:t>
          </a:r>
          <a:r>
            <a:rPr lang="zh-TW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年海平面上升的預估，</a:t>
          </a:r>
          <a:r>
            <a:rPr lang="zh-TW" altLang="en-US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由</a:t>
          </a:r>
          <a:r>
            <a:rPr lang="en-US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50</a:t>
          </a:r>
          <a:r>
            <a:rPr lang="zh-TW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公分</a:t>
          </a:r>
          <a:r>
            <a:rPr lang="zh-TW" altLang="en-US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上</a:t>
          </a:r>
          <a:r>
            <a:rPr lang="zh-TW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修</a:t>
          </a:r>
          <a:r>
            <a:rPr lang="en-US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100 </a:t>
          </a:r>
          <a:r>
            <a:rPr lang="zh-TW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公分</a:t>
          </a:r>
          <a:endParaRPr lang="zh-TW" altLang="en-US" sz="1600" b="1" kern="1200" dirty="0">
            <a:solidFill>
              <a:srgbClr val="333333"/>
            </a:solidFill>
            <a:latin typeface="標楷體" pitchFamily="65" charset="-120"/>
            <a:ea typeface="標楷體" pitchFamily="65" charset="-120"/>
          </a:endParaRPr>
        </a:p>
      </dsp:txBody>
      <dsp:txXfrm>
        <a:off x="1965035" y="243991"/>
        <a:ext cx="5494452" cy="677119"/>
      </dsp:txXfrm>
    </dsp:sp>
    <dsp:sp modelId="{4018CA81-5C2B-42D5-9F3E-12E072ECCA16}">
      <dsp:nvSpPr>
        <dsp:cNvPr id="0" name=""/>
        <dsp:cNvSpPr/>
      </dsp:nvSpPr>
      <dsp:spPr>
        <a:xfrm>
          <a:off x="0" y="240923"/>
          <a:ext cx="2187012" cy="689306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rPr>
            <a:t>地層下陷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  <a:cs typeface="Arial" pitchFamily="34" charset="0"/>
          </a:endParaRPr>
        </a:p>
      </dsp:txBody>
      <dsp:txXfrm>
        <a:off x="33649" y="274572"/>
        <a:ext cx="2119714" cy="622008"/>
      </dsp:txXfrm>
    </dsp:sp>
    <dsp:sp modelId="{CD9F5223-7050-4EE0-8558-A780239FB561}">
      <dsp:nvSpPr>
        <dsp:cNvPr id="0" name=""/>
        <dsp:cNvSpPr/>
      </dsp:nvSpPr>
      <dsp:spPr>
        <a:xfrm>
          <a:off x="1954603" y="968851"/>
          <a:ext cx="5879660" cy="79971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274638" lvl="1" indent="-274638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溫室效應下海水表面溫度提高，有利颱風的</a:t>
          </a:r>
          <a:r>
            <a:rPr lang="zh-TW" altLang="en-US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生成，形成複合式災變如強風、暴雨、土石流、洪災等</a:t>
          </a:r>
          <a:endParaRPr lang="zh-TW" altLang="en-US" sz="1600" b="1" kern="1200" dirty="0">
            <a:solidFill>
              <a:srgbClr val="333333"/>
            </a:solidFill>
            <a:latin typeface="標楷體" pitchFamily="65" charset="-120"/>
            <a:ea typeface="標楷體" pitchFamily="65" charset="-120"/>
          </a:endParaRPr>
        </a:p>
      </dsp:txBody>
      <dsp:txXfrm>
        <a:off x="1954603" y="1068816"/>
        <a:ext cx="5579765" cy="599789"/>
      </dsp:txXfrm>
    </dsp:sp>
    <dsp:sp modelId="{3D0C4958-C35E-4758-A896-083F6F5392E6}">
      <dsp:nvSpPr>
        <dsp:cNvPr id="0" name=""/>
        <dsp:cNvSpPr/>
      </dsp:nvSpPr>
      <dsp:spPr>
        <a:xfrm>
          <a:off x="0" y="1044282"/>
          <a:ext cx="2187012" cy="689306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rPr>
            <a:t>颱風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  <a:cs typeface="Arial" pitchFamily="34" charset="0"/>
          </a:endParaRPr>
        </a:p>
      </dsp:txBody>
      <dsp:txXfrm>
        <a:off x="33649" y="1077931"/>
        <a:ext cx="2119714" cy="622008"/>
      </dsp:txXfrm>
    </dsp:sp>
    <dsp:sp modelId="{219CB15A-4B9E-492A-87B2-FE7D0BE63D44}">
      <dsp:nvSpPr>
        <dsp:cNvPr id="0" name=""/>
        <dsp:cNvSpPr/>
      </dsp:nvSpPr>
      <dsp:spPr>
        <a:xfrm>
          <a:off x="1894520" y="1890037"/>
          <a:ext cx="5923848" cy="6893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358775" lvl="1" indent="-358775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常面臨的劇烈氣候主要為強颱挾帶著暴風雨，至於雷暴、龍</a:t>
          </a:r>
          <a:r>
            <a:rPr lang="zh-TW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捲風、冰雹、寒害</a:t>
          </a:r>
          <a:r>
            <a:rPr lang="en-US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..</a:t>
          </a:r>
          <a:r>
            <a:rPr lang="zh-TW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等災變，也不可完全排除</a:t>
          </a:r>
          <a:endParaRPr lang="zh-TW" altLang="en-US" sz="1600" b="1" kern="1200" dirty="0">
            <a:solidFill>
              <a:srgbClr val="333333"/>
            </a:solidFill>
            <a:latin typeface="標楷體" pitchFamily="65" charset="-120"/>
            <a:ea typeface="標楷體" pitchFamily="65" charset="-120"/>
            <a:cs typeface="Arial" pitchFamily="34" charset="0"/>
          </a:endParaRPr>
        </a:p>
      </dsp:txBody>
      <dsp:txXfrm>
        <a:off x="1894520" y="1976200"/>
        <a:ext cx="5665358" cy="516980"/>
      </dsp:txXfrm>
    </dsp:sp>
    <dsp:sp modelId="{FA2185B1-3F73-4F0F-8D51-D16B1F833C78}">
      <dsp:nvSpPr>
        <dsp:cNvPr id="0" name=""/>
        <dsp:cNvSpPr/>
      </dsp:nvSpPr>
      <dsp:spPr>
        <a:xfrm>
          <a:off x="0" y="1857726"/>
          <a:ext cx="2187012" cy="770623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9600" rIns="68580" bIns="34290" numCol="1" spcCol="1270" anchor="ctr" anchorCtr="1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rPr>
            <a:t>劇烈氣候</a:t>
          </a:r>
          <a:endParaRPr lang="zh-TW" alt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  <a:cs typeface="Arial" pitchFamily="34" charset="0"/>
          </a:endParaRPr>
        </a:p>
      </dsp:txBody>
      <dsp:txXfrm>
        <a:off x="37619" y="1895345"/>
        <a:ext cx="2111774" cy="695385"/>
      </dsp:txXfrm>
    </dsp:sp>
    <dsp:sp modelId="{ED276A47-BF72-4DE5-89DD-3EE74A3DABD5}">
      <dsp:nvSpPr>
        <dsp:cNvPr id="0" name=""/>
        <dsp:cNvSpPr/>
      </dsp:nvSpPr>
      <dsp:spPr>
        <a:xfrm>
          <a:off x="1944450" y="2610386"/>
          <a:ext cx="5923848" cy="8028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296863" lvl="1" indent="-296863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極端降雨已經在各地發生，且因台灣地質脆弱，極端降雨所帶來的土石沖刷</a:t>
          </a:r>
          <a:r>
            <a:rPr lang="en-US" altLang="en-US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,</a:t>
          </a:r>
          <a:r>
            <a:rPr lang="zh-TW" altLang="en-US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造成水庫淤積及土石流災害</a:t>
          </a:r>
          <a:endParaRPr lang="zh-TW" altLang="en-US" sz="20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  <a:cs typeface="Arial" pitchFamily="34" charset="0"/>
          </a:endParaRPr>
        </a:p>
      </dsp:txBody>
      <dsp:txXfrm>
        <a:off x="1944450" y="2710743"/>
        <a:ext cx="5622777" cy="602141"/>
      </dsp:txXfrm>
    </dsp:sp>
    <dsp:sp modelId="{ADFB61E8-E3F6-4946-9335-546348C3D3F7}">
      <dsp:nvSpPr>
        <dsp:cNvPr id="0" name=""/>
        <dsp:cNvSpPr/>
      </dsp:nvSpPr>
      <dsp:spPr>
        <a:xfrm>
          <a:off x="0" y="2698917"/>
          <a:ext cx="2187012" cy="689306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rPr>
            <a:t>洪災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  <a:cs typeface="Arial" pitchFamily="34" charset="0"/>
          </a:endParaRPr>
        </a:p>
      </dsp:txBody>
      <dsp:txXfrm>
        <a:off x="33649" y="2732566"/>
        <a:ext cx="2119714" cy="622008"/>
      </dsp:txXfrm>
    </dsp:sp>
    <dsp:sp modelId="{33FEA89E-9246-43A9-B0F0-73D5C2CEBEC3}">
      <dsp:nvSpPr>
        <dsp:cNvPr id="0" name=""/>
        <dsp:cNvSpPr/>
      </dsp:nvSpPr>
      <dsp:spPr>
        <a:xfrm>
          <a:off x="1936183" y="3387882"/>
          <a:ext cx="5923848" cy="81047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350838" lvl="1" indent="-350838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台灣位於環太平洋地震帶上，地震</a:t>
          </a:r>
          <a:r>
            <a:rPr lang="zh-TW" altLang="en-US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</a:rPr>
            <a:t>十分頻繁，高度都市化，使得地震災害極易發展成複合型的災害。</a:t>
          </a:r>
          <a:endParaRPr lang="zh-TW" altLang="en-US" sz="16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1936183" y="3489192"/>
        <a:ext cx="5619918" cy="607859"/>
      </dsp:txXfrm>
    </dsp:sp>
    <dsp:sp modelId="{53C75B12-48BC-416B-9BFE-66F76FACB89C}">
      <dsp:nvSpPr>
        <dsp:cNvPr id="0" name=""/>
        <dsp:cNvSpPr/>
      </dsp:nvSpPr>
      <dsp:spPr>
        <a:xfrm>
          <a:off x="0" y="3462510"/>
          <a:ext cx="2187012" cy="689306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rPr>
            <a:t>地震及海嘯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  <a:cs typeface="Arial" pitchFamily="34" charset="0"/>
          </a:endParaRPr>
        </a:p>
      </dsp:txBody>
      <dsp:txXfrm>
        <a:off x="33649" y="3496159"/>
        <a:ext cx="2119714" cy="622008"/>
      </dsp:txXfrm>
    </dsp:sp>
    <dsp:sp modelId="{87FC3368-F57B-4B68-A7F1-9E98E7B45196}">
      <dsp:nvSpPr>
        <dsp:cNvPr id="0" name=""/>
        <dsp:cNvSpPr/>
      </dsp:nvSpPr>
      <dsp:spPr>
        <a:xfrm>
          <a:off x="1921420" y="4100521"/>
          <a:ext cx="5975122" cy="81445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274638" lvl="1" indent="-274638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月均溫</a:t>
          </a:r>
          <a:r>
            <a:rPr lang="zh-TW" altLang="en-US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逐年上升</a:t>
          </a:r>
          <a:r>
            <a:rPr lang="zh-TW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，降雨天數持續減少，乾旱除對農業造成</a:t>
          </a:r>
          <a:r>
            <a:rPr lang="zh-TW" altLang="en-US" sz="1600" b="1" kern="1200" dirty="0" smtClean="0">
              <a:solidFill>
                <a:srgbClr val="333333"/>
              </a:solidFill>
              <a:latin typeface="標楷體" pitchFamily="65" charset="-120"/>
              <a:ea typeface="標楷體" pitchFamily="65" charset="-120"/>
              <a:cs typeface="Arial" pitchFamily="34" charset="0"/>
            </a:rPr>
            <a:t>影響外，因乾燥而來的林火、野火機率都將大幅上升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921420" y="4202328"/>
        <a:ext cx="5669701" cy="610842"/>
      </dsp:txXfrm>
    </dsp:sp>
    <dsp:sp modelId="{4E4D3714-5E1F-455E-985F-9AE6878CF0A6}">
      <dsp:nvSpPr>
        <dsp:cNvPr id="0" name=""/>
        <dsp:cNvSpPr/>
      </dsp:nvSpPr>
      <dsp:spPr>
        <a:xfrm>
          <a:off x="0" y="4164461"/>
          <a:ext cx="2182321" cy="689306"/>
        </a:xfrm>
        <a:prstGeom prst="round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000" b="1" kern="1200" dirty="0" smtClean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rPr>
            <a:t>乾旱</a:t>
          </a:r>
          <a:endParaRPr kumimoji="1" lang="zh-TW" altLang="en-US" sz="2000" b="1" kern="1200" dirty="0">
            <a:solidFill>
              <a:schemeClr val="lt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  <a:cs typeface="Arial" pitchFamily="34" charset="0"/>
          </a:endParaRPr>
        </a:p>
      </dsp:txBody>
      <dsp:txXfrm>
        <a:off x="33649" y="4198110"/>
        <a:ext cx="2115023" cy="622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B846F-18E3-4943-BB0D-E56423D696BD}" type="datetimeFigureOut">
              <a:rPr lang="zh-TW" altLang="en-US" smtClean="0"/>
              <a:t>2014/6/26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7A9A3-94D0-4DF7-BF3A-71DA876CB0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0092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3" y="0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6499"/>
            <a:ext cx="5388610" cy="443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285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3" y="9371285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C89E25E-6F44-487A-A4E3-D165BF03969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8584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9E25E-6F44-487A-A4E3-D165BF039690}" type="slidenum">
              <a:rPr lang="zh-TW" altLang="en-US" smtClean="0"/>
              <a:pPr/>
              <a:t>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投影片圖像版面配置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9699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A76ED2-3D2A-4B73-9F29-D64D7BC41E7E}" type="slidenum">
              <a:rPr lang="zh-TW" altLang="en-US" smtClean="0"/>
              <a:pPr/>
              <a:t>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981F6A-9A13-4C43-B550-1960111A46E3}" type="slidenum">
              <a:rPr lang="en-US" altLang="zh-TW" smtClean="0"/>
              <a:pPr/>
              <a:t>31</a:t>
            </a:fld>
            <a:endParaRPr lang="en-US" altLang="zh-TW" smtClean="0"/>
          </a:p>
        </p:txBody>
      </p:sp>
      <p:sp>
        <p:nvSpPr>
          <p:cNvPr id="48131" name="Rectangle 7"/>
          <p:cNvSpPr txBox="1">
            <a:spLocks noGrp="1" noChangeArrowheads="1"/>
          </p:cNvSpPr>
          <p:nvPr/>
        </p:nvSpPr>
        <p:spPr bwMode="auto">
          <a:xfrm>
            <a:off x="3815218" y="9371236"/>
            <a:ext cx="2918938" cy="49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18F5F11-B6BA-453D-9BD3-7D232B72540A}" type="slidenum">
              <a:rPr lang="en-US" altLang="zh-TW" sz="1200">
                <a:latin typeface="Arial" charset="0"/>
              </a:rPr>
              <a:pPr algn="r"/>
              <a:t>31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zh-TW" altLang="en-US" smtClean="0"/>
              <a:t>能力指標參考所附資料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Rectangle 59"/>
          <p:cNvSpPr>
            <a:spLocks noChangeArrowheads="1"/>
          </p:cNvSpPr>
          <p:nvPr userDrawn="1"/>
        </p:nvSpPr>
        <p:spPr bwMode="gray">
          <a:xfrm>
            <a:off x="107950" y="4076700"/>
            <a:ext cx="504825" cy="527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3147" name="Group 75"/>
          <p:cNvGrpSpPr>
            <a:grpSpLocks/>
          </p:cNvGrpSpPr>
          <p:nvPr/>
        </p:nvGrpSpPr>
        <p:grpSpPr bwMode="auto">
          <a:xfrm>
            <a:off x="112713" y="5954713"/>
            <a:ext cx="8936037" cy="631825"/>
            <a:chOff x="71" y="3751"/>
            <a:chExt cx="5629" cy="398"/>
          </a:xfrm>
        </p:grpSpPr>
        <p:sp>
          <p:nvSpPr>
            <p:cNvPr id="3096" name="Freeform 24"/>
            <p:cNvSpPr>
              <a:spLocks/>
            </p:cNvSpPr>
            <p:nvPr userDrawn="1"/>
          </p:nvSpPr>
          <p:spPr bwMode="gray">
            <a:xfrm>
              <a:off x="71" y="3751"/>
              <a:ext cx="5626" cy="349"/>
            </a:xfrm>
            <a:custGeom>
              <a:avLst/>
              <a:gdLst/>
              <a:ahLst/>
              <a:cxnLst>
                <a:cxn ang="0">
                  <a:pos x="5626" y="349"/>
                </a:cxn>
                <a:cxn ang="0">
                  <a:pos x="0" y="349"/>
                </a:cxn>
                <a:cxn ang="0">
                  <a:pos x="0" y="187"/>
                </a:cxn>
                <a:cxn ang="0">
                  <a:pos x="0" y="114"/>
                </a:cxn>
                <a:cxn ang="0">
                  <a:pos x="4064" y="118"/>
                </a:cxn>
                <a:cxn ang="0">
                  <a:pos x="4329" y="0"/>
                </a:cxn>
                <a:cxn ang="0">
                  <a:pos x="5623" y="0"/>
                </a:cxn>
                <a:cxn ang="0">
                  <a:pos x="5626" y="349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7" name="Freeform 25"/>
            <p:cNvSpPr>
              <a:spLocks/>
            </p:cNvSpPr>
            <p:nvPr userDrawn="1"/>
          </p:nvSpPr>
          <p:spPr bwMode="gray">
            <a:xfrm>
              <a:off x="71" y="3800"/>
              <a:ext cx="5626" cy="349"/>
            </a:xfrm>
            <a:custGeom>
              <a:avLst/>
              <a:gdLst/>
              <a:ahLst/>
              <a:cxnLst>
                <a:cxn ang="0">
                  <a:pos x="5626" y="349"/>
                </a:cxn>
                <a:cxn ang="0">
                  <a:pos x="0" y="349"/>
                </a:cxn>
                <a:cxn ang="0">
                  <a:pos x="0" y="187"/>
                </a:cxn>
                <a:cxn ang="0">
                  <a:pos x="0" y="114"/>
                </a:cxn>
                <a:cxn ang="0">
                  <a:pos x="4082" y="118"/>
                </a:cxn>
                <a:cxn ang="0">
                  <a:pos x="4345" y="0"/>
                </a:cxn>
                <a:cxn ang="0">
                  <a:pos x="5623" y="6"/>
                </a:cxn>
                <a:cxn ang="0">
                  <a:pos x="5626" y="349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8" name="Freeform 26"/>
            <p:cNvSpPr>
              <a:spLocks/>
            </p:cNvSpPr>
            <p:nvPr userDrawn="1"/>
          </p:nvSpPr>
          <p:spPr bwMode="gray">
            <a:xfrm>
              <a:off x="4209" y="3833"/>
              <a:ext cx="1491" cy="88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23" y="0"/>
                </a:cxn>
                <a:cxn ang="0">
                  <a:pos x="1491" y="0"/>
                </a:cxn>
                <a:cxn ang="0">
                  <a:pos x="1488" y="60"/>
                </a:cxn>
                <a:cxn ang="0">
                  <a:pos x="383" y="59"/>
                </a:cxn>
                <a:cxn ang="0">
                  <a:pos x="273" y="88"/>
                </a:cxn>
                <a:cxn ang="0">
                  <a:pos x="0" y="84"/>
                </a:cxn>
              </a:cxnLst>
              <a:rect l="0" t="0" r="r" b="b"/>
              <a:pathLst>
                <a:path w="1491" h="88">
                  <a:moveTo>
                    <a:pt x="0" y="84"/>
                  </a:moveTo>
                  <a:lnTo>
                    <a:pt x="223" y="0"/>
                  </a:lnTo>
                  <a:lnTo>
                    <a:pt x="1491" y="0"/>
                  </a:lnTo>
                  <a:lnTo>
                    <a:pt x="1488" y="60"/>
                  </a:lnTo>
                  <a:lnTo>
                    <a:pt x="383" y="59"/>
                  </a:lnTo>
                  <a:lnTo>
                    <a:pt x="273" y="8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079" name="Group 7"/>
          <p:cNvGrpSpPr>
            <a:grpSpLocks/>
          </p:cNvGrpSpPr>
          <p:nvPr/>
        </p:nvGrpSpPr>
        <p:grpSpPr bwMode="auto">
          <a:xfrm rot="10800000">
            <a:off x="6084888" y="1268413"/>
            <a:ext cx="2768600" cy="779462"/>
            <a:chOff x="1566" y="164"/>
            <a:chExt cx="1455" cy="425"/>
          </a:xfrm>
        </p:grpSpPr>
        <p:sp>
          <p:nvSpPr>
            <p:cNvPr id="3080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/>
              <a:ahLst/>
              <a:cxnLst>
                <a:cxn ang="0">
                  <a:pos x="37" y="36"/>
                </a:cxn>
                <a:cxn ang="0">
                  <a:pos x="35" y="36"/>
                </a:cxn>
                <a:cxn ang="0">
                  <a:pos x="30" y="36"/>
                </a:cxn>
                <a:cxn ang="0">
                  <a:pos x="22" y="34"/>
                </a:cxn>
                <a:cxn ang="0">
                  <a:pos x="15" y="30"/>
                </a:cxn>
                <a:cxn ang="0">
                  <a:pos x="7" y="23"/>
                </a:cxn>
                <a:cxn ang="0">
                  <a:pos x="3" y="13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7" y="1"/>
                </a:cxn>
                <a:cxn ang="0">
                  <a:pos x="15" y="3"/>
                </a:cxn>
                <a:cxn ang="0">
                  <a:pos x="23" y="5"/>
                </a:cxn>
                <a:cxn ang="0">
                  <a:pos x="30" y="11"/>
                </a:cxn>
                <a:cxn ang="0">
                  <a:pos x="37" y="20"/>
                </a:cxn>
                <a:cxn ang="0">
                  <a:pos x="39" y="34"/>
                </a:cxn>
                <a:cxn ang="0">
                  <a:pos x="39" y="121"/>
                </a:cxn>
                <a:cxn ang="0">
                  <a:pos x="37" y="121"/>
                </a:cxn>
                <a:cxn ang="0">
                  <a:pos x="37" y="36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/>
              <a:ahLst/>
              <a:cxnLst>
                <a:cxn ang="0">
                  <a:pos x="3" y="42"/>
                </a:cxn>
                <a:cxn ang="0">
                  <a:pos x="6" y="42"/>
                </a:cxn>
                <a:cxn ang="0">
                  <a:pos x="12" y="42"/>
                </a:cxn>
                <a:cxn ang="0">
                  <a:pos x="20" y="39"/>
                </a:cxn>
                <a:cxn ang="0">
                  <a:pos x="29" y="35"/>
                </a:cxn>
                <a:cxn ang="0">
                  <a:pos x="37" y="27"/>
                </a:cxn>
                <a:cxn ang="0">
                  <a:pos x="43" y="17"/>
                </a:cxn>
                <a:cxn ang="0">
                  <a:pos x="45" y="2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29" y="3"/>
                </a:cxn>
                <a:cxn ang="0">
                  <a:pos x="19" y="7"/>
                </a:cxn>
                <a:cxn ang="0">
                  <a:pos x="11" y="14"/>
                </a:cxn>
                <a:cxn ang="0">
                  <a:pos x="4" y="23"/>
                </a:cxn>
                <a:cxn ang="0">
                  <a:pos x="0" y="39"/>
                </a:cxn>
                <a:cxn ang="0">
                  <a:pos x="0" y="139"/>
                </a:cxn>
                <a:cxn ang="0">
                  <a:pos x="3" y="139"/>
                </a:cxn>
                <a:cxn ang="0">
                  <a:pos x="3" y="42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2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/>
              <a:ahLst/>
              <a:cxnLst>
                <a:cxn ang="0">
                  <a:pos x="68" y="67"/>
                </a:cxn>
                <a:cxn ang="0">
                  <a:pos x="67" y="67"/>
                </a:cxn>
                <a:cxn ang="0">
                  <a:pos x="60" y="66"/>
                </a:cxn>
                <a:cxn ang="0">
                  <a:pos x="50" y="64"/>
                </a:cxn>
                <a:cxn ang="0">
                  <a:pos x="41" y="62"/>
                </a:cxn>
                <a:cxn ang="0">
                  <a:pos x="29" y="55"/>
                </a:cxn>
                <a:cxn ang="0">
                  <a:pos x="18" y="47"/>
                </a:cxn>
                <a:cxn ang="0">
                  <a:pos x="10" y="35"/>
                </a:cxn>
                <a:cxn ang="0">
                  <a:pos x="3" y="2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9" y="0"/>
                </a:cxn>
                <a:cxn ang="0">
                  <a:pos x="30" y="2"/>
                </a:cxn>
                <a:cxn ang="0">
                  <a:pos x="41" y="6"/>
                </a:cxn>
                <a:cxn ang="0">
                  <a:pos x="53" y="14"/>
                </a:cxn>
                <a:cxn ang="0">
                  <a:pos x="62" y="25"/>
                </a:cxn>
                <a:cxn ang="0">
                  <a:pos x="69" y="41"/>
                </a:cxn>
                <a:cxn ang="0">
                  <a:pos x="73" y="62"/>
                </a:cxn>
                <a:cxn ang="0">
                  <a:pos x="73" y="60"/>
                </a:cxn>
                <a:cxn ang="0">
                  <a:pos x="73" y="55"/>
                </a:cxn>
                <a:cxn ang="0">
                  <a:pos x="75" y="45"/>
                </a:cxn>
                <a:cxn ang="0">
                  <a:pos x="79" y="36"/>
                </a:cxn>
                <a:cxn ang="0">
                  <a:pos x="84" y="25"/>
                </a:cxn>
                <a:cxn ang="0">
                  <a:pos x="92" y="16"/>
                </a:cxn>
                <a:cxn ang="0">
                  <a:pos x="106" y="8"/>
                </a:cxn>
                <a:cxn ang="0">
                  <a:pos x="123" y="2"/>
                </a:cxn>
                <a:cxn ang="0">
                  <a:pos x="146" y="0"/>
                </a:cxn>
                <a:cxn ang="0">
                  <a:pos x="145" y="2"/>
                </a:cxn>
                <a:cxn ang="0">
                  <a:pos x="145" y="8"/>
                </a:cxn>
                <a:cxn ang="0">
                  <a:pos x="143" y="17"/>
                </a:cxn>
                <a:cxn ang="0">
                  <a:pos x="139" y="28"/>
                </a:cxn>
                <a:cxn ang="0">
                  <a:pos x="134" y="39"/>
                </a:cxn>
                <a:cxn ang="0">
                  <a:pos x="126" y="49"/>
                </a:cxn>
                <a:cxn ang="0">
                  <a:pos x="114" y="59"/>
                </a:cxn>
                <a:cxn ang="0">
                  <a:pos x="98" y="64"/>
                </a:cxn>
                <a:cxn ang="0">
                  <a:pos x="79" y="67"/>
                </a:cxn>
                <a:cxn ang="0">
                  <a:pos x="79" y="211"/>
                </a:cxn>
                <a:cxn ang="0">
                  <a:pos x="68" y="211"/>
                </a:cxn>
                <a:cxn ang="0">
                  <a:pos x="68" y="67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66" y="67"/>
                </a:cxn>
                <a:cxn ang="0">
                  <a:pos x="59" y="66"/>
                </a:cxn>
                <a:cxn ang="0">
                  <a:pos x="50" y="64"/>
                </a:cxn>
                <a:cxn ang="0">
                  <a:pos x="39" y="62"/>
                </a:cxn>
                <a:cxn ang="0">
                  <a:pos x="28" y="55"/>
                </a:cxn>
                <a:cxn ang="0">
                  <a:pos x="17" y="47"/>
                </a:cxn>
                <a:cxn ang="0">
                  <a:pos x="9" y="35"/>
                </a:cxn>
                <a:cxn ang="0">
                  <a:pos x="2" y="2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9" y="0"/>
                </a:cxn>
                <a:cxn ang="0">
                  <a:pos x="17" y="0"/>
                </a:cxn>
                <a:cxn ang="0">
                  <a:pos x="28" y="2"/>
                </a:cxn>
                <a:cxn ang="0">
                  <a:pos x="40" y="6"/>
                </a:cxn>
                <a:cxn ang="0">
                  <a:pos x="51" y="14"/>
                </a:cxn>
                <a:cxn ang="0">
                  <a:pos x="62" y="25"/>
                </a:cxn>
                <a:cxn ang="0">
                  <a:pos x="69" y="41"/>
                </a:cxn>
                <a:cxn ang="0">
                  <a:pos x="73" y="62"/>
                </a:cxn>
                <a:cxn ang="0">
                  <a:pos x="73" y="60"/>
                </a:cxn>
                <a:cxn ang="0">
                  <a:pos x="73" y="55"/>
                </a:cxn>
                <a:cxn ang="0">
                  <a:pos x="74" y="45"/>
                </a:cxn>
                <a:cxn ang="0">
                  <a:pos x="77" y="36"/>
                </a:cxn>
                <a:cxn ang="0">
                  <a:pos x="82" y="25"/>
                </a:cxn>
                <a:cxn ang="0">
                  <a:pos x="91" y="16"/>
                </a:cxn>
                <a:cxn ang="0">
                  <a:pos x="105" y="8"/>
                </a:cxn>
                <a:cxn ang="0">
                  <a:pos x="121" y="2"/>
                </a:cxn>
                <a:cxn ang="0">
                  <a:pos x="144" y="0"/>
                </a:cxn>
                <a:cxn ang="0">
                  <a:pos x="144" y="2"/>
                </a:cxn>
                <a:cxn ang="0">
                  <a:pos x="144" y="8"/>
                </a:cxn>
                <a:cxn ang="0">
                  <a:pos x="141" y="17"/>
                </a:cxn>
                <a:cxn ang="0">
                  <a:pos x="139" y="28"/>
                </a:cxn>
                <a:cxn ang="0">
                  <a:pos x="133" y="39"/>
                </a:cxn>
                <a:cxn ang="0">
                  <a:pos x="125" y="49"/>
                </a:cxn>
                <a:cxn ang="0">
                  <a:pos x="113" y="59"/>
                </a:cxn>
                <a:cxn ang="0">
                  <a:pos x="97" y="64"/>
                </a:cxn>
                <a:cxn ang="0">
                  <a:pos x="77" y="67"/>
                </a:cxn>
                <a:cxn ang="0">
                  <a:pos x="77" y="211"/>
                </a:cxn>
                <a:cxn ang="0">
                  <a:pos x="67" y="211"/>
                </a:cxn>
                <a:cxn ang="0">
                  <a:pos x="67" y="67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4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/>
              <a:ahLst/>
              <a:cxnLst>
                <a:cxn ang="0">
                  <a:pos x="42" y="43"/>
                </a:cxn>
                <a:cxn ang="0">
                  <a:pos x="39" y="42"/>
                </a:cxn>
                <a:cxn ang="0">
                  <a:pos x="33" y="42"/>
                </a:cxn>
                <a:cxn ang="0">
                  <a:pos x="25" y="39"/>
                </a:cxn>
                <a:cxn ang="0">
                  <a:pos x="16" y="35"/>
                </a:cxn>
                <a:cxn ang="0">
                  <a:pos x="8" y="27"/>
                </a:cxn>
                <a:cxn ang="0">
                  <a:pos x="2" y="16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2" y="1"/>
                </a:cxn>
                <a:cxn ang="0">
                  <a:pos x="21" y="3"/>
                </a:cxn>
                <a:cxn ang="0">
                  <a:pos x="29" y="8"/>
                </a:cxn>
                <a:cxn ang="0">
                  <a:pos x="37" y="15"/>
                </a:cxn>
                <a:cxn ang="0">
                  <a:pos x="42" y="26"/>
                </a:cxn>
                <a:cxn ang="0">
                  <a:pos x="45" y="39"/>
                </a:cxn>
                <a:cxn ang="0">
                  <a:pos x="45" y="38"/>
                </a:cxn>
                <a:cxn ang="0">
                  <a:pos x="45" y="34"/>
                </a:cxn>
                <a:cxn ang="0">
                  <a:pos x="46" y="27"/>
                </a:cxn>
                <a:cxn ang="0">
                  <a:pos x="49" y="20"/>
                </a:cxn>
                <a:cxn ang="0">
                  <a:pos x="54" y="14"/>
                </a:cxn>
                <a:cxn ang="0">
                  <a:pos x="62" y="7"/>
                </a:cxn>
                <a:cxn ang="0">
                  <a:pos x="73" y="3"/>
                </a:cxn>
                <a:cxn ang="0">
                  <a:pos x="89" y="0"/>
                </a:cxn>
                <a:cxn ang="0">
                  <a:pos x="89" y="3"/>
                </a:cxn>
                <a:cxn ang="0">
                  <a:pos x="88" y="10"/>
                </a:cxn>
                <a:cxn ang="0">
                  <a:pos x="87" y="18"/>
                </a:cxn>
                <a:cxn ang="0">
                  <a:pos x="81" y="26"/>
                </a:cxn>
                <a:cxn ang="0">
                  <a:pos x="74" y="34"/>
                </a:cxn>
                <a:cxn ang="0">
                  <a:pos x="64" y="41"/>
                </a:cxn>
                <a:cxn ang="0">
                  <a:pos x="47" y="43"/>
                </a:cxn>
                <a:cxn ang="0">
                  <a:pos x="47" y="132"/>
                </a:cxn>
                <a:cxn ang="0">
                  <a:pos x="42" y="132"/>
                </a:cxn>
                <a:cxn ang="0">
                  <a:pos x="42" y="43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5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/>
              <a:ahLst/>
              <a:cxnLst>
                <a:cxn ang="0">
                  <a:pos x="43" y="43"/>
                </a:cxn>
                <a:cxn ang="0">
                  <a:pos x="41" y="43"/>
                </a:cxn>
                <a:cxn ang="0">
                  <a:pos x="35" y="43"/>
                </a:cxn>
                <a:cxn ang="0">
                  <a:pos x="27" y="41"/>
                </a:cxn>
                <a:cxn ang="0">
                  <a:pos x="18" y="35"/>
                </a:cxn>
                <a:cxn ang="0">
                  <a:pos x="8" y="28"/>
                </a:cxn>
                <a:cxn ang="0">
                  <a:pos x="3" y="16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7" y="1"/>
                </a:cxn>
                <a:cxn ang="0">
                  <a:pos x="26" y="6"/>
                </a:cxn>
                <a:cxn ang="0">
                  <a:pos x="35" y="12"/>
                </a:cxn>
                <a:cxn ang="0">
                  <a:pos x="42" y="24"/>
                </a:cxn>
                <a:cxn ang="0">
                  <a:pos x="48" y="41"/>
                </a:cxn>
                <a:cxn ang="0">
                  <a:pos x="48" y="90"/>
                </a:cxn>
                <a:cxn ang="0">
                  <a:pos x="48" y="88"/>
                </a:cxn>
                <a:cxn ang="0">
                  <a:pos x="48" y="82"/>
                </a:cxn>
                <a:cxn ang="0">
                  <a:pos x="50" y="74"/>
                </a:cxn>
                <a:cxn ang="0">
                  <a:pos x="54" y="66"/>
                </a:cxn>
                <a:cxn ang="0">
                  <a:pos x="61" y="58"/>
                </a:cxn>
                <a:cxn ang="0">
                  <a:pos x="72" y="53"/>
                </a:cxn>
                <a:cxn ang="0">
                  <a:pos x="87" y="50"/>
                </a:cxn>
                <a:cxn ang="0">
                  <a:pos x="88" y="51"/>
                </a:cxn>
                <a:cxn ang="0">
                  <a:pos x="88" y="57"/>
                </a:cxn>
                <a:cxn ang="0">
                  <a:pos x="87" y="64"/>
                </a:cxn>
                <a:cxn ang="0">
                  <a:pos x="84" y="72"/>
                </a:cxn>
                <a:cxn ang="0">
                  <a:pos x="80" y="80"/>
                </a:cxn>
                <a:cxn ang="0">
                  <a:pos x="73" y="86"/>
                </a:cxn>
                <a:cxn ang="0">
                  <a:pos x="62" y="92"/>
                </a:cxn>
                <a:cxn ang="0">
                  <a:pos x="48" y="93"/>
                </a:cxn>
                <a:cxn ang="0">
                  <a:pos x="48" y="186"/>
                </a:cxn>
                <a:cxn ang="0">
                  <a:pos x="43" y="186"/>
                </a:cxn>
                <a:cxn ang="0">
                  <a:pos x="43" y="143"/>
                </a:cxn>
                <a:cxn ang="0">
                  <a:pos x="42" y="143"/>
                </a:cxn>
                <a:cxn ang="0">
                  <a:pos x="37" y="142"/>
                </a:cxn>
                <a:cxn ang="0">
                  <a:pos x="29" y="140"/>
                </a:cxn>
                <a:cxn ang="0">
                  <a:pos x="22" y="136"/>
                </a:cxn>
                <a:cxn ang="0">
                  <a:pos x="14" y="130"/>
                </a:cxn>
                <a:cxn ang="0">
                  <a:pos x="8" y="120"/>
                </a:cxn>
                <a:cxn ang="0">
                  <a:pos x="7" y="105"/>
                </a:cxn>
                <a:cxn ang="0">
                  <a:pos x="8" y="105"/>
                </a:cxn>
                <a:cxn ang="0">
                  <a:pos x="12" y="107"/>
                </a:cxn>
                <a:cxn ang="0">
                  <a:pos x="19" y="108"/>
                </a:cxn>
                <a:cxn ang="0">
                  <a:pos x="26" y="111"/>
                </a:cxn>
                <a:cxn ang="0">
                  <a:pos x="34" y="117"/>
                </a:cxn>
                <a:cxn ang="0">
                  <a:pos x="39" y="127"/>
                </a:cxn>
                <a:cxn ang="0">
                  <a:pos x="43" y="140"/>
                </a:cxn>
                <a:cxn ang="0">
                  <a:pos x="43" y="43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6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/>
              <a:ahLst/>
              <a:cxnLst>
                <a:cxn ang="0">
                  <a:pos x="85" y="84"/>
                </a:cxn>
                <a:cxn ang="0">
                  <a:pos x="101" y="81"/>
                </a:cxn>
                <a:cxn ang="0">
                  <a:pos x="124" y="73"/>
                </a:cxn>
                <a:cxn ang="0">
                  <a:pos x="148" y="56"/>
                </a:cxn>
                <a:cxn ang="0">
                  <a:pos x="163" y="23"/>
                </a:cxn>
                <a:cxn ang="0">
                  <a:pos x="163" y="0"/>
                </a:cxn>
                <a:cxn ang="0">
                  <a:pos x="148" y="0"/>
                </a:cxn>
                <a:cxn ang="0">
                  <a:pos x="125" y="6"/>
                </a:cxn>
                <a:cxn ang="0">
                  <a:pos x="101" y="22"/>
                </a:cxn>
                <a:cxn ang="0">
                  <a:pos x="82" y="54"/>
                </a:cxn>
                <a:cxn ang="0">
                  <a:pos x="77" y="173"/>
                </a:cxn>
                <a:cxn ang="0">
                  <a:pos x="77" y="165"/>
                </a:cxn>
                <a:cxn ang="0">
                  <a:pos x="71" y="146"/>
                </a:cxn>
                <a:cxn ang="0">
                  <a:pos x="60" y="123"/>
                </a:cxn>
                <a:cxn ang="0">
                  <a:pos x="38" y="104"/>
                </a:cxn>
                <a:cxn ang="0">
                  <a:pos x="0" y="96"/>
                </a:cxn>
                <a:cxn ang="0">
                  <a:pos x="0" y="103"/>
                </a:cxn>
                <a:cxn ang="0">
                  <a:pos x="0" y="120"/>
                </a:cxn>
                <a:cxn ang="0">
                  <a:pos x="8" y="143"/>
                </a:cxn>
                <a:cxn ang="0">
                  <a:pos x="24" y="163"/>
                </a:cxn>
                <a:cxn ang="0">
                  <a:pos x="55" y="177"/>
                </a:cxn>
                <a:cxn ang="0">
                  <a:pos x="77" y="356"/>
                </a:cxn>
                <a:cxn ang="0">
                  <a:pos x="82" y="274"/>
                </a:cxn>
                <a:cxn ang="0">
                  <a:pos x="91" y="273"/>
                </a:cxn>
                <a:cxn ang="0">
                  <a:pos x="112" y="267"/>
                </a:cxn>
                <a:cxn ang="0">
                  <a:pos x="135" y="252"/>
                </a:cxn>
                <a:cxn ang="0">
                  <a:pos x="151" y="224"/>
                </a:cxn>
                <a:cxn ang="0">
                  <a:pos x="152" y="203"/>
                </a:cxn>
                <a:cxn ang="0">
                  <a:pos x="137" y="204"/>
                </a:cxn>
                <a:cxn ang="0">
                  <a:pos x="117" y="211"/>
                </a:cxn>
                <a:cxn ang="0">
                  <a:pos x="97" y="231"/>
                </a:cxn>
                <a:cxn ang="0">
                  <a:pos x="82" y="267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7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/>
              <a:ahLst/>
              <a:cxnLst>
                <a:cxn ang="0">
                  <a:pos x="43" y="162"/>
                </a:cxn>
                <a:cxn ang="0">
                  <a:pos x="36" y="160"/>
                </a:cxn>
                <a:cxn ang="0">
                  <a:pos x="23" y="155"/>
                </a:cxn>
                <a:cxn ang="0">
                  <a:pos x="12" y="141"/>
                </a:cxn>
                <a:cxn ang="0">
                  <a:pos x="12" y="129"/>
                </a:cxn>
                <a:cxn ang="0">
                  <a:pos x="23" y="132"/>
                </a:cxn>
                <a:cxn ang="0">
                  <a:pos x="38" y="145"/>
                </a:cxn>
                <a:cxn ang="0">
                  <a:pos x="43" y="108"/>
                </a:cxn>
                <a:cxn ang="0">
                  <a:pos x="35" y="106"/>
                </a:cxn>
                <a:cxn ang="0">
                  <a:pos x="20" y="101"/>
                </a:cxn>
                <a:cxn ang="0">
                  <a:pos x="7" y="83"/>
                </a:cxn>
                <a:cxn ang="0">
                  <a:pos x="7" y="70"/>
                </a:cxn>
                <a:cxn ang="0">
                  <a:pos x="17" y="71"/>
                </a:cxn>
                <a:cxn ang="0">
                  <a:pos x="31" y="81"/>
                </a:cxn>
                <a:cxn ang="0">
                  <a:pos x="43" y="105"/>
                </a:cxn>
                <a:cxn ang="0">
                  <a:pos x="40" y="43"/>
                </a:cxn>
                <a:cxn ang="0">
                  <a:pos x="26" y="39"/>
                </a:cxn>
                <a:cxn ang="0">
                  <a:pos x="8" y="27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23" y="5"/>
                </a:cxn>
                <a:cxn ang="0">
                  <a:pos x="39" y="23"/>
                </a:cxn>
                <a:cxn ang="0">
                  <a:pos x="46" y="38"/>
                </a:cxn>
                <a:cxn ang="0">
                  <a:pos x="51" y="24"/>
                </a:cxn>
                <a:cxn ang="0">
                  <a:pos x="66" y="8"/>
                </a:cxn>
                <a:cxn ang="0">
                  <a:pos x="92" y="0"/>
                </a:cxn>
                <a:cxn ang="0">
                  <a:pos x="90" y="8"/>
                </a:cxn>
                <a:cxn ang="0">
                  <a:pos x="82" y="25"/>
                </a:cxn>
                <a:cxn ang="0">
                  <a:pos x="63" y="40"/>
                </a:cxn>
                <a:cxn ang="0">
                  <a:pos x="49" y="124"/>
                </a:cxn>
                <a:cxn ang="0">
                  <a:pos x="50" y="116"/>
                </a:cxn>
                <a:cxn ang="0">
                  <a:pos x="59" y="100"/>
                </a:cxn>
                <a:cxn ang="0">
                  <a:pos x="81" y="92"/>
                </a:cxn>
                <a:cxn ang="0">
                  <a:pos x="80" y="98"/>
                </a:cxn>
                <a:cxn ang="0">
                  <a:pos x="73" y="114"/>
                </a:cxn>
                <a:cxn ang="0">
                  <a:pos x="59" y="127"/>
                </a:cxn>
                <a:cxn ang="0">
                  <a:pos x="49" y="210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8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/>
              <a:ahLst/>
              <a:cxnLst>
                <a:cxn ang="0">
                  <a:pos x="61" y="225"/>
                </a:cxn>
                <a:cxn ang="0">
                  <a:pos x="54" y="225"/>
                </a:cxn>
                <a:cxn ang="0">
                  <a:pos x="38" y="219"/>
                </a:cxn>
                <a:cxn ang="0">
                  <a:pos x="23" y="206"/>
                </a:cxn>
                <a:cxn ang="0">
                  <a:pos x="15" y="180"/>
                </a:cxn>
                <a:cxn ang="0">
                  <a:pos x="23" y="180"/>
                </a:cxn>
                <a:cxn ang="0">
                  <a:pos x="38" y="186"/>
                </a:cxn>
                <a:cxn ang="0">
                  <a:pos x="54" y="205"/>
                </a:cxn>
                <a:cxn ang="0">
                  <a:pos x="61" y="151"/>
                </a:cxn>
                <a:cxn ang="0">
                  <a:pos x="52" y="149"/>
                </a:cxn>
                <a:cxn ang="0">
                  <a:pos x="34" y="144"/>
                </a:cxn>
                <a:cxn ang="0">
                  <a:pos x="16" y="128"/>
                </a:cxn>
                <a:cxn ang="0">
                  <a:pos x="8" y="98"/>
                </a:cxn>
                <a:cxn ang="0">
                  <a:pos x="15" y="97"/>
                </a:cxn>
                <a:cxn ang="0">
                  <a:pos x="29" y="101"/>
                </a:cxn>
                <a:cxn ang="0">
                  <a:pos x="47" y="116"/>
                </a:cxn>
                <a:cxn ang="0">
                  <a:pos x="61" y="147"/>
                </a:cxn>
                <a:cxn ang="0">
                  <a:pos x="58" y="60"/>
                </a:cxn>
                <a:cxn ang="0">
                  <a:pos x="44" y="58"/>
                </a:cxn>
                <a:cxn ang="0">
                  <a:pos x="25" y="50"/>
                </a:cxn>
                <a:cxn ang="0">
                  <a:pos x="8" y="3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27" y="5"/>
                </a:cxn>
                <a:cxn ang="0">
                  <a:pos x="48" y="21"/>
                </a:cxn>
                <a:cxn ang="0">
                  <a:pos x="65" y="56"/>
                </a:cxn>
                <a:cxn ang="0">
                  <a:pos x="66" y="48"/>
                </a:cxn>
                <a:cxn ang="0">
                  <a:pos x="77" y="28"/>
                </a:cxn>
                <a:cxn ang="0">
                  <a:pos x="96" y="9"/>
                </a:cxn>
                <a:cxn ang="0">
                  <a:pos x="128" y="0"/>
                </a:cxn>
                <a:cxn ang="0">
                  <a:pos x="127" y="9"/>
                </a:cxn>
                <a:cxn ang="0">
                  <a:pos x="119" y="31"/>
                </a:cxn>
                <a:cxn ang="0">
                  <a:pos x="101" y="51"/>
                </a:cxn>
                <a:cxn ang="0">
                  <a:pos x="67" y="60"/>
                </a:cxn>
                <a:cxn ang="0">
                  <a:pos x="69" y="170"/>
                </a:cxn>
                <a:cxn ang="0">
                  <a:pos x="73" y="155"/>
                </a:cxn>
                <a:cxn ang="0">
                  <a:pos x="86" y="136"/>
                </a:cxn>
                <a:cxn ang="0">
                  <a:pos x="113" y="128"/>
                </a:cxn>
                <a:cxn ang="0">
                  <a:pos x="112" y="136"/>
                </a:cxn>
                <a:cxn ang="0">
                  <a:pos x="105" y="153"/>
                </a:cxn>
                <a:cxn ang="0">
                  <a:pos x="92" y="172"/>
                </a:cxn>
                <a:cxn ang="0">
                  <a:pos x="67" y="180"/>
                </a:cxn>
                <a:cxn ang="0">
                  <a:pos x="61" y="292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9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/>
              <a:ahLst/>
              <a:cxnLst>
                <a:cxn ang="0">
                  <a:pos x="31" y="164"/>
                </a:cxn>
                <a:cxn ang="0">
                  <a:pos x="23" y="163"/>
                </a:cxn>
                <a:cxn ang="0">
                  <a:pos x="8" y="155"/>
                </a:cxn>
                <a:cxn ang="0">
                  <a:pos x="0" y="132"/>
                </a:cxn>
                <a:cxn ang="0">
                  <a:pos x="7" y="132"/>
                </a:cxn>
                <a:cxn ang="0">
                  <a:pos x="22" y="139"/>
                </a:cxn>
                <a:cxn ang="0">
                  <a:pos x="31" y="160"/>
                </a:cxn>
                <a:cxn ang="0">
                  <a:pos x="29" y="101"/>
                </a:cxn>
                <a:cxn ang="0">
                  <a:pos x="16" y="97"/>
                </a:cxn>
                <a:cxn ang="0">
                  <a:pos x="3" y="83"/>
                </a:cxn>
                <a:cxn ang="0">
                  <a:pos x="3" y="70"/>
                </a:cxn>
                <a:cxn ang="0">
                  <a:pos x="15" y="74"/>
                </a:cxn>
                <a:cxn ang="0">
                  <a:pos x="27" y="86"/>
                </a:cxn>
                <a:cxn ang="0">
                  <a:pos x="31" y="31"/>
                </a:cxn>
                <a:cxn ang="0">
                  <a:pos x="33" y="23"/>
                </a:cxn>
                <a:cxn ang="0">
                  <a:pos x="41" y="8"/>
                </a:cxn>
                <a:cxn ang="0">
                  <a:pos x="62" y="0"/>
                </a:cxn>
                <a:cxn ang="0">
                  <a:pos x="61" y="8"/>
                </a:cxn>
                <a:cxn ang="0">
                  <a:pos x="53" y="23"/>
                </a:cxn>
                <a:cxn ang="0">
                  <a:pos x="35" y="31"/>
                </a:cxn>
                <a:cxn ang="0">
                  <a:pos x="35" y="75"/>
                </a:cxn>
                <a:cxn ang="0">
                  <a:pos x="39" y="62"/>
                </a:cxn>
                <a:cxn ang="0">
                  <a:pos x="54" y="48"/>
                </a:cxn>
                <a:cxn ang="0">
                  <a:pos x="68" y="48"/>
                </a:cxn>
                <a:cxn ang="0">
                  <a:pos x="66" y="59"/>
                </a:cxn>
                <a:cxn ang="0">
                  <a:pos x="58" y="72"/>
                </a:cxn>
                <a:cxn ang="0">
                  <a:pos x="35" y="82"/>
                </a:cxn>
                <a:cxn ang="0">
                  <a:pos x="35" y="143"/>
                </a:cxn>
                <a:cxn ang="0">
                  <a:pos x="38" y="132"/>
                </a:cxn>
                <a:cxn ang="0">
                  <a:pos x="49" y="122"/>
                </a:cxn>
                <a:cxn ang="0">
                  <a:pos x="60" y="122"/>
                </a:cxn>
                <a:cxn ang="0">
                  <a:pos x="58" y="133"/>
                </a:cxn>
                <a:cxn ang="0">
                  <a:pos x="47" y="144"/>
                </a:cxn>
                <a:cxn ang="0">
                  <a:pos x="35" y="25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0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/>
              <a:ahLst/>
              <a:cxnLst>
                <a:cxn ang="0">
                  <a:pos x="52" y="272"/>
                </a:cxn>
                <a:cxn ang="0">
                  <a:pos x="44" y="270"/>
                </a:cxn>
                <a:cxn ang="0">
                  <a:pos x="26" y="265"/>
                </a:cxn>
                <a:cxn ang="0">
                  <a:pos x="8" y="249"/>
                </a:cxn>
                <a:cxn ang="0">
                  <a:pos x="0" y="219"/>
                </a:cxn>
                <a:cxn ang="0">
                  <a:pos x="8" y="219"/>
                </a:cxn>
                <a:cxn ang="0">
                  <a:pos x="25" y="223"/>
                </a:cxn>
                <a:cxn ang="0">
                  <a:pos x="41" y="235"/>
                </a:cxn>
                <a:cxn ang="0">
                  <a:pos x="52" y="265"/>
                </a:cxn>
                <a:cxn ang="0">
                  <a:pos x="50" y="168"/>
                </a:cxn>
                <a:cxn ang="0">
                  <a:pos x="35" y="165"/>
                </a:cxn>
                <a:cxn ang="0">
                  <a:pos x="17" y="156"/>
                </a:cxn>
                <a:cxn ang="0">
                  <a:pos x="3" y="134"/>
                </a:cxn>
                <a:cxn ang="0">
                  <a:pos x="3" y="116"/>
                </a:cxn>
                <a:cxn ang="0">
                  <a:pos x="19" y="120"/>
                </a:cxn>
                <a:cxn ang="0">
                  <a:pos x="39" y="133"/>
                </a:cxn>
                <a:cxn ang="0">
                  <a:pos x="52" y="161"/>
                </a:cxn>
                <a:cxn ang="0">
                  <a:pos x="53" y="50"/>
                </a:cxn>
                <a:cxn ang="0">
                  <a:pos x="54" y="36"/>
                </a:cxn>
                <a:cxn ang="0">
                  <a:pos x="65" y="17"/>
                </a:cxn>
                <a:cxn ang="0">
                  <a:pos x="87" y="3"/>
                </a:cxn>
                <a:cxn ang="0">
                  <a:pos x="103" y="3"/>
                </a:cxn>
                <a:cxn ang="0">
                  <a:pos x="99" y="21"/>
                </a:cxn>
                <a:cxn ang="0">
                  <a:pos x="84" y="42"/>
                </a:cxn>
                <a:cxn ang="0">
                  <a:pos x="58" y="52"/>
                </a:cxn>
                <a:cxn ang="0">
                  <a:pos x="58" y="127"/>
                </a:cxn>
                <a:cxn ang="0">
                  <a:pos x="61" y="112"/>
                </a:cxn>
                <a:cxn ang="0">
                  <a:pos x="72" y="94"/>
                </a:cxn>
                <a:cxn ang="0">
                  <a:pos x="93" y="80"/>
                </a:cxn>
                <a:cxn ang="0">
                  <a:pos x="111" y="80"/>
                </a:cxn>
                <a:cxn ang="0">
                  <a:pos x="111" y="91"/>
                </a:cxn>
                <a:cxn ang="0">
                  <a:pos x="107" y="108"/>
                </a:cxn>
                <a:cxn ang="0">
                  <a:pos x="91" y="126"/>
                </a:cxn>
                <a:cxn ang="0">
                  <a:pos x="58" y="135"/>
                </a:cxn>
                <a:cxn ang="0">
                  <a:pos x="58" y="236"/>
                </a:cxn>
                <a:cxn ang="0">
                  <a:pos x="61" y="223"/>
                </a:cxn>
                <a:cxn ang="0">
                  <a:pos x="73" y="208"/>
                </a:cxn>
                <a:cxn ang="0">
                  <a:pos x="97" y="200"/>
                </a:cxn>
                <a:cxn ang="0">
                  <a:pos x="99" y="207"/>
                </a:cxn>
                <a:cxn ang="0">
                  <a:pos x="97" y="220"/>
                </a:cxn>
                <a:cxn ang="0">
                  <a:pos x="87" y="235"/>
                </a:cxn>
                <a:cxn ang="0">
                  <a:pos x="58" y="245"/>
                </a:cxn>
                <a:cxn ang="0">
                  <a:pos x="52" y="42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1" name="Freeform 19"/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/>
              <a:ahLst/>
              <a:cxnLst>
                <a:cxn ang="0">
                  <a:pos x="52" y="176"/>
                </a:cxn>
                <a:cxn ang="0">
                  <a:pos x="59" y="176"/>
                </a:cxn>
                <a:cxn ang="0">
                  <a:pos x="74" y="169"/>
                </a:cxn>
                <a:cxn ang="0">
                  <a:pos x="86" y="154"/>
                </a:cxn>
                <a:cxn ang="0">
                  <a:pos x="86" y="141"/>
                </a:cxn>
                <a:cxn ang="0">
                  <a:pos x="74" y="143"/>
                </a:cxn>
                <a:cxn ang="0">
                  <a:pos x="58" y="158"/>
                </a:cxn>
                <a:cxn ang="0">
                  <a:pos x="52" y="118"/>
                </a:cxn>
                <a:cxn ang="0">
                  <a:pos x="61" y="116"/>
                </a:cxn>
                <a:cxn ang="0">
                  <a:pos x="78" y="110"/>
                </a:cxn>
                <a:cxn ang="0">
                  <a:pos x="92" y="92"/>
                </a:cxn>
                <a:cxn ang="0">
                  <a:pos x="92" y="77"/>
                </a:cxn>
                <a:cxn ang="0">
                  <a:pos x="81" y="79"/>
                </a:cxn>
                <a:cxn ang="0">
                  <a:pos x="65" y="88"/>
                </a:cxn>
                <a:cxn ang="0">
                  <a:pos x="52" y="115"/>
                </a:cxn>
                <a:cxn ang="0">
                  <a:pos x="55" y="48"/>
                </a:cxn>
                <a:cxn ang="0">
                  <a:pos x="67" y="45"/>
                </a:cxn>
                <a:cxn ang="0">
                  <a:pos x="85" y="37"/>
                </a:cxn>
                <a:cxn ang="0">
                  <a:pos x="97" y="17"/>
                </a:cxn>
                <a:cxn ang="0">
                  <a:pos x="97" y="0"/>
                </a:cxn>
                <a:cxn ang="0">
                  <a:pos x="83" y="3"/>
                </a:cxn>
                <a:cxn ang="0">
                  <a:pos x="65" y="14"/>
                </a:cxn>
                <a:cxn ang="0">
                  <a:pos x="50" y="45"/>
                </a:cxn>
                <a:cxn ang="0">
                  <a:pos x="47" y="35"/>
                </a:cxn>
                <a:cxn ang="0">
                  <a:pos x="38" y="18"/>
                </a:cxn>
                <a:cxn ang="0">
                  <a:pos x="16" y="3"/>
                </a:cxn>
                <a:cxn ang="0">
                  <a:pos x="1" y="3"/>
                </a:cxn>
                <a:cxn ang="0">
                  <a:pos x="5" y="19"/>
                </a:cxn>
                <a:cxn ang="0">
                  <a:pos x="19" y="38"/>
                </a:cxn>
                <a:cxn ang="0">
                  <a:pos x="47" y="48"/>
                </a:cxn>
                <a:cxn ang="0">
                  <a:pos x="47" y="132"/>
                </a:cxn>
                <a:cxn ang="0">
                  <a:pos x="42" y="118"/>
                </a:cxn>
                <a:cxn ang="0">
                  <a:pos x="25" y="103"/>
                </a:cxn>
                <a:cxn ang="0">
                  <a:pos x="12" y="103"/>
                </a:cxn>
                <a:cxn ang="0">
                  <a:pos x="16" y="116"/>
                </a:cxn>
                <a:cxn ang="0">
                  <a:pos x="25" y="132"/>
                </a:cxn>
                <a:cxn ang="0">
                  <a:pos x="47" y="141"/>
                </a:cxn>
                <a:cxn ang="0">
                  <a:pos x="52" y="228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2" name="Freeform 20"/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/>
              <a:ahLst/>
              <a:cxnLst>
                <a:cxn ang="0">
                  <a:pos x="53" y="176"/>
                </a:cxn>
                <a:cxn ang="0">
                  <a:pos x="60" y="176"/>
                </a:cxn>
                <a:cxn ang="0">
                  <a:pos x="74" y="169"/>
                </a:cxn>
                <a:cxn ang="0">
                  <a:pos x="87" y="154"/>
                </a:cxn>
                <a:cxn ang="0">
                  <a:pos x="87" y="141"/>
                </a:cxn>
                <a:cxn ang="0">
                  <a:pos x="74" y="143"/>
                </a:cxn>
                <a:cxn ang="0">
                  <a:pos x="60" y="158"/>
                </a:cxn>
                <a:cxn ang="0">
                  <a:pos x="53" y="118"/>
                </a:cxn>
                <a:cxn ang="0">
                  <a:pos x="61" y="116"/>
                </a:cxn>
                <a:cxn ang="0">
                  <a:pos x="78" y="110"/>
                </a:cxn>
                <a:cxn ang="0">
                  <a:pos x="92" y="92"/>
                </a:cxn>
                <a:cxn ang="0">
                  <a:pos x="92" y="77"/>
                </a:cxn>
                <a:cxn ang="0">
                  <a:pos x="81" y="79"/>
                </a:cxn>
                <a:cxn ang="0">
                  <a:pos x="65" y="88"/>
                </a:cxn>
                <a:cxn ang="0">
                  <a:pos x="53" y="115"/>
                </a:cxn>
                <a:cxn ang="0">
                  <a:pos x="56" y="48"/>
                </a:cxn>
                <a:cxn ang="0">
                  <a:pos x="68" y="45"/>
                </a:cxn>
                <a:cxn ang="0">
                  <a:pos x="85" y="37"/>
                </a:cxn>
                <a:cxn ang="0">
                  <a:pos x="97" y="17"/>
                </a:cxn>
                <a:cxn ang="0">
                  <a:pos x="97" y="0"/>
                </a:cxn>
                <a:cxn ang="0">
                  <a:pos x="84" y="3"/>
                </a:cxn>
                <a:cxn ang="0">
                  <a:pos x="65" y="14"/>
                </a:cxn>
                <a:cxn ang="0">
                  <a:pos x="50" y="45"/>
                </a:cxn>
                <a:cxn ang="0">
                  <a:pos x="47" y="35"/>
                </a:cxn>
                <a:cxn ang="0">
                  <a:pos x="38" y="18"/>
                </a:cxn>
                <a:cxn ang="0">
                  <a:pos x="16" y="3"/>
                </a:cxn>
                <a:cxn ang="0">
                  <a:pos x="2" y="3"/>
                </a:cxn>
                <a:cxn ang="0">
                  <a:pos x="6" y="19"/>
                </a:cxn>
                <a:cxn ang="0">
                  <a:pos x="19" y="38"/>
                </a:cxn>
                <a:cxn ang="0">
                  <a:pos x="47" y="48"/>
                </a:cxn>
                <a:cxn ang="0">
                  <a:pos x="47" y="132"/>
                </a:cxn>
                <a:cxn ang="0">
                  <a:pos x="42" y="118"/>
                </a:cxn>
                <a:cxn ang="0">
                  <a:pos x="26" y="103"/>
                </a:cxn>
                <a:cxn ang="0">
                  <a:pos x="12" y="103"/>
                </a:cxn>
                <a:cxn ang="0">
                  <a:pos x="16" y="116"/>
                </a:cxn>
                <a:cxn ang="0">
                  <a:pos x="26" y="132"/>
                </a:cxn>
                <a:cxn ang="0">
                  <a:pos x="47" y="141"/>
                </a:cxn>
                <a:cxn ang="0">
                  <a:pos x="53" y="228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3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/>
              <a:ahLst/>
              <a:cxnLst>
                <a:cxn ang="0">
                  <a:pos x="93" y="309"/>
                </a:cxn>
                <a:cxn ang="0">
                  <a:pos x="101" y="309"/>
                </a:cxn>
                <a:cxn ang="0">
                  <a:pos x="118" y="304"/>
                </a:cxn>
                <a:cxn ang="0">
                  <a:pos x="138" y="292"/>
                </a:cxn>
                <a:cxn ang="0">
                  <a:pos x="152" y="266"/>
                </a:cxn>
                <a:cxn ang="0">
                  <a:pos x="152" y="247"/>
                </a:cxn>
                <a:cxn ang="0">
                  <a:pos x="138" y="250"/>
                </a:cxn>
                <a:cxn ang="0">
                  <a:pos x="120" y="259"/>
                </a:cxn>
                <a:cxn ang="0">
                  <a:pos x="99" y="285"/>
                </a:cxn>
                <a:cxn ang="0">
                  <a:pos x="93" y="207"/>
                </a:cxn>
                <a:cxn ang="0">
                  <a:pos x="102" y="205"/>
                </a:cxn>
                <a:cxn ang="0">
                  <a:pos x="122" y="200"/>
                </a:cxn>
                <a:cxn ang="0">
                  <a:pos x="147" y="185"/>
                </a:cxn>
                <a:cxn ang="0">
                  <a:pos x="163" y="155"/>
                </a:cxn>
                <a:cxn ang="0">
                  <a:pos x="163" y="134"/>
                </a:cxn>
                <a:cxn ang="0">
                  <a:pos x="149" y="135"/>
                </a:cxn>
                <a:cxn ang="0">
                  <a:pos x="129" y="142"/>
                </a:cxn>
                <a:cxn ang="0">
                  <a:pos x="107" y="162"/>
                </a:cxn>
                <a:cxn ang="0">
                  <a:pos x="93" y="201"/>
                </a:cxn>
                <a:cxn ang="0">
                  <a:pos x="95" y="83"/>
                </a:cxn>
                <a:cxn ang="0">
                  <a:pos x="110" y="81"/>
                </a:cxn>
                <a:cxn ang="0">
                  <a:pos x="134" y="73"/>
                </a:cxn>
                <a:cxn ang="0">
                  <a:pos x="157" y="54"/>
                </a:cxn>
                <a:cxn ang="0">
                  <a:pos x="174" y="23"/>
                </a:cxn>
                <a:cxn ang="0">
                  <a:pos x="174" y="0"/>
                </a:cxn>
                <a:cxn ang="0">
                  <a:pos x="157" y="2"/>
                </a:cxn>
                <a:cxn ang="0">
                  <a:pos x="133" y="10"/>
                </a:cxn>
                <a:cxn ang="0">
                  <a:pos x="107" y="33"/>
                </a:cxn>
                <a:cxn ang="0">
                  <a:pos x="87" y="77"/>
                </a:cxn>
                <a:cxn ang="0">
                  <a:pos x="85" y="68"/>
                </a:cxn>
                <a:cxn ang="0">
                  <a:pos x="75" y="46"/>
                </a:cxn>
                <a:cxn ang="0">
                  <a:pos x="55" y="21"/>
                </a:cxn>
                <a:cxn ang="0">
                  <a:pos x="22" y="3"/>
                </a:cxn>
                <a:cxn ang="0">
                  <a:pos x="1" y="3"/>
                </a:cxn>
                <a:cxn ang="0">
                  <a:pos x="4" y="18"/>
                </a:cxn>
                <a:cxn ang="0">
                  <a:pos x="12" y="42"/>
                </a:cxn>
                <a:cxn ang="0">
                  <a:pos x="31" y="65"/>
                </a:cxn>
                <a:cxn ang="0">
                  <a:pos x="62" y="81"/>
                </a:cxn>
                <a:cxn ang="0">
                  <a:pos x="82" y="238"/>
                </a:cxn>
                <a:cxn ang="0">
                  <a:pos x="80" y="228"/>
                </a:cxn>
                <a:cxn ang="0">
                  <a:pos x="72" y="207"/>
                </a:cxn>
                <a:cxn ang="0">
                  <a:pos x="55" y="185"/>
                </a:cxn>
                <a:cxn ang="0">
                  <a:pos x="21" y="176"/>
                </a:cxn>
                <a:cxn ang="0">
                  <a:pos x="22" y="185"/>
                </a:cxn>
                <a:cxn ang="0">
                  <a:pos x="28" y="205"/>
                </a:cxn>
                <a:cxn ang="0">
                  <a:pos x="41" y="230"/>
                </a:cxn>
                <a:cxn ang="0">
                  <a:pos x="66" y="246"/>
                </a:cxn>
                <a:cxn ang="0">
                  <a:pos x="82" y="402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4" name="Freeform 22"/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/>
              <a:ahLst/>
              <a:cxnLst>
                <a:cxn ang="0">
                  <a:pos x="52" y="237"/>
                </a:cxn>
                <a:cxn ang="0">
                  <a:pos x="59" y="237"/>
                </a:cxn>
                <a:cxn ang="0">
                  <a:pos x="74" y="232"/>
                </a:cxn>
                <a:cxn ang="0">
                  <a:pos x="90" y="218"/>
                </a:cxn>
                <a:cxn ang="0">
                  <a:pos x="97" y="193"/>
                </a:cxn>
                <a:cxn ang="0">
                  <a:pos x="89" y="193"/>
                </a:cxn>
                <a:cxn ang="0">
                  <a:pos x="71" y="197"/>
                </a:cxn>
                <a:cxn ang="0">
                  <a:pos x="56" y="215"/>
                </a:cxn>
                <a:cxn ang="0">
                  <a:pos x="52" y="147"/>
                </a:cxn>
                <a:cxn ang="0">
                  <a:pos x="59" y="147"/>
                </a:cxn>
                <a:cxn ang="0">
                  <a:pos x="74" y="141"/>
                </a:cxn>
                <a:cxn ang="0">
                  <a:pos x="90" y="128"/>
                </a:cxn>
                <a:cxn ang="0">
                  <a:pos x="97" y="102"/>
                </a:cxn>
                <a:cxn ang="0">
                  <a:pos x="89" y="102"/>
                </a:cxn>
                <a:cxn ang="0">
                  <a:pos x="71" y="109"/>
                </a:cxn>
                <a:cxn ang="0">
                  <a:pos x="56" y="126"/>
                </a:cxn>
                <a:cxn ang="0">
                  <a:pos x="52" y="46"/>
                </a:cxn>
                <a:cxn ang="0">
                  <a:pos x="51" y="37"/>
                </a:cxn>
                <a:cxn ang="0">
                  <a:pos x="45" y="23"/>
                </a:cxn>
                <a:cxn ang="0">
                  <a:pos x="32" y="6"/>
                </a:cxn>
                <a:cxn ang="0">
                  <a:pos x="6" y="0"/>
                </a:cxn>
                <a:cxn ang="0">
                  <a:pos x="8" y="9"/>
                </a:cxn>
                <a:cxn ang="0">
                  <a:pos x="16" y="27"/>
                </a:cxn>
                <a:cxn ang="0">
                  <a:pos x="33" y="43"/>
                </a:cxn>
                <a:cxn ang="0">
                  <a:pos x="45" y="113"/>
                </a:cxn>
                <a:cxn ang="0">
                  <a:pos x="45" y="106"/>
                </a:cxn>
                <a:cxn ang="0">
                  <a:pos x="40" y="90"/>
                </a:cxn>
                <a:cxn ang="0">
                  <a:pos x="27" y="75"/>
                </a:cxn>
                <a:cxn ang="0">
                  <a:pos x="1" y="67"/>
                </a:cxn>
                <a:cxn ang="0">
                  <a:pos x="0" y="75"/>
                </a:cxn>
                <a:cxn ang="0">
                  <a:pos x="2" y="91"/>
                </a:cxn>
                <a:cxn ang="0">
                  <a:pos x="14" y="109"/>
                </a:cxn>
                <a:cxn ang="0">
                  <a:pos x="45" y="118"/>
                </a:cxn>
                <a:cxn ang="0">
                  <a:pos x="45" y="207"/>
                </a:cxn>
                <a:cxn ang="0">
                  <a:pos x="43" y="195"/>
                </a:cxn>
                <a:cxn ang="0">
                  <a:pos x="33" y="182"/>
                </a:cxn>
                <a:cxn ang="0">
                  <a:pos x="12" y="175"/>
                </a:cxn>
                <a:cxn ang="0">
                  <a:pos x="10" y="182"/>
                </a:cxn>
                <a:cxn ang="0">
                  <a:pos x="13" y="197"/>
                </a:cxn>
                <a:cxn ang="0">
                  <a:pos x="29" y="211"/>
                </a:cxn>
                <a:cxn ang="0">
                  <a:pos x="45" y="373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5" name="Freeform 23"/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/>
              <a:ahLst/>
              <a:cxnLst>
                <a:cxn ang="0">
                  <a:pos x="51" y="237"/>
                </a:cxn>
                <a:cxn ang="0">
                  <a:pos x="60" y="237"/>
                </a:cxn>
                <a:cxn ang="0">
                  <a:pos x="74" y="232"/>
                </a:cxn>
                <a:cxn ang="0">
                  <a:pos x="91" y="218"/>
                </a:cxn>
                <a:cxn ang="0">
                  <a:pos x="97" y="193"/>
                </a:cxn>
                <a:cxn ang="0">
                  <a:pos x="89" y="193"/>
                </a:cxn>
                <a:cxn ang="0">
                  <a:pos x="72" y="197"/>
                </a:cxn>
                <a:cxn ang="0">
                  <a:pos x="55" y="215"/>
                </a:cxn>
                <a:cxn ang="0">
                  <a:pos x="51" y="147"/>
                </a:cxn>
                <a:cxn ang="0">
                  <a:pos x="60" y="147"/>
                </a:cxn>
                <a:cxn ang="0">
                  <a:pos x="74" y="141"/>
                </a:cxn>
                <a:cxn ang="0">
                  <a:pos x="91" y="128"/>
                </a:cxn>
                <a:cxn ang="0">
                  <a:pos x="97" y="102"/>
                </a:cxn>
                <a:cxn ang="0">
                  <a:pos x="89" y="102"/>
                </a:cxn>
                <a:cxn ang="0">
                  <a:pos x="72" y="109"/>
                </a:cxn>
                <a:cxn ang="0">
                  <a:pos x="55" y="126"/>
                </a:cxn>
                <a:cxn ang="0">
                  <a:pos x="51" y="46"/>
                </a:cxn>
                <a:cxn ang="0">
                  <a:pos x="51" y="37"/>
                </a:cxn>
                <a:cxn ang="0">
                  <a:pos x="46" y="23"/>
                </a:cxn>
                <a:cxn ang="0">
                  <a:pos x="33" y="6"/>
                </a:cxn>
                <a:cxn ang="0">
                  <a:pos x="7" y="0"/>
                </a:cxn>
                <a:cxn ang="0">
                  <a:pos x="8" y="9"/>
                </a:cxn>
                <a:cxn ang="0">
                  <a:pos x="16" y="27"/>
                </a:cxn>
                <a:cxn ang="0">
                  <a:pos x="34" y="43"/>
                </a:cxn>
                <a:cxn ang="0">
                  <a:pos x="46" y="113"/>
                </a:cxn>
                <a:cxn ang="0">
                  <a:pos x="46" y="106"/>
                </a:cxn>
                <a:cxn ang="0">
                  <a:pos x="41" y="90"/>
                </a:cxn>
                <a:cxn ang="0">
                  <a:pos x="27" y="75"/>
                </a:cxn>
                <a:cxn ang="0">
                  <a:pos x="0" y="67"/>
                </a:cxn>
                <a:cxn ang="0">
                  <a:pos x="0" y="75"/>
                </a:cxn>
                <a:cxn ang="0">
                  <a:pos x="3" y="91"/>
                </a:cxn>
                <a:cxn ang="0">
                  <a:pos x="15" y="109"/>
                </a:cxn>
                <a:cxn ang="0">
                  <a:pos x="46" y="118"/>
                </a:cxn>
                <a:cxn ang="0">
                  <a:pos x="46" y="207"/>
                </a:cxn>
                <a:cxn ang="0">
                  <a:pos x="43" y="195"/>
                </a:cxn>
                <a:cxn ang="0">
                  <a:pos x="34" y="182"/>
                </a:cxn>
                <a:cxn ang="0">
                  <a:pos x="12" y="175"/>
                </a:cxn>
                <a:cxn ang="0">
                  <a:pos x="11" y="182"/>
                </a:cxn>
                <a:cxn ang="0">
                  <a:pos x="14" y="197"/>
                </a:cxn>
                <a:cxn ang="0">
                  <a:pos x="30" y="211"/>
                </a:cxn>
                <a:cxn ang="0">
                  <a:pos x="46" y="373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100" name="Rectangle 28"/>
          <p:cNvSpPr>
            <a:spLocks noChangeArrowheads="1"/>
          </p:cNvSpPr>
          <p:nvPr/>
        </p:nvSpPr>
        <p:spPr bwMode="gray">
          <a:xfrm>
            <a:off x="114300" y="6610350"/>
            <a:ext cx="8931275" cy="163513"/>
          </a:xfrm>
          <a:prstGeom prst="rect">
            <a:avLst/>
          </a:prstGeom>
          <a:solidFill>
            <a:srgbClr val="649F2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3146" name="Group 74"/>
          <p:cNvGrpSpPr>
            <a:grpSpLocks/>
          </p:cNvGrpSpPr>
          <p:nvPr/>
        </p:nvGrpSpPr>
        <p:grpSpPr bwMode="auto">
          <a:xfrm>
            <a:off x="53975" y="333375"/>
            <a:ext cx="8982075" cy="1131888"/>
            <a:chOff x="54" y="538"/>
            <a:chExt cx="5658" cy="713"/>
          </a:xfrm>
        </p:grpSpPr>
        <p:sp>
          <p:nvSpPr>
            <p:cNvPr id="3102" name="Freeform 30"/>
            <p:cNvSpPr>
              <a:spLocks/>
            </p:cNvSpPr>
            <p:nvPr userDrawn="1"/>
          </p:nvSpPr>
          <p:spPr bwMode="gray">
            <a:xfrm>
              <a:off x="54" y="736"/>
              <a:ext cx="5658" cy="5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46" y="0"/>
                </a:cxn>
                <a:cxn ang="0">
                  <a:pos x="5446" y="312"/>
                </a:cxn>
                <a:cxn ang="0">
                  <a:pos x="5446" y="451"/>
                </a:cxn>
                <a:cxn ang="0">
                  <a:pos x="1512" y="443"/>
                </a:cxn>
                <a:cxn ang="0">
                  <a:pos x="1288" y="584"/>
                </a:cxn>
                <a:cxn ang="0">
                  <a:pos x="0" y="590"/>
                </a:cxn>
                <a:cxn ang="0">
                  <a:pos x="0" y="0"/>
                </a:cxn>
              </a:cxnLst>
              <a:rect l="0" t="0" r="r" b="b"/>
              <a:pathLst>
                <a:path w="5446" h="590">
                  <a:moveTo>
                    <a:pt x="0" y="0"/>
                  </a:moveTo>
                  <a:lnTo>
                    <a:pt x="5446" y="0"/>
                  </a:lnTo>
                  <a:lnTo>
                    <a:pt x="5446" y="312"/>
                  </a:lnTo>
                  <a:lnTo>
                    <a:pt x="5446" y="451"/>
                  </a:lnTo>
                  <a:cubicBezTo>
                    <a:pt x="4790" y="473"/>
                    <a:pt x="2205" y="421"/>
                    <a:pt x="1512" y="443"/>
                  </a:cubicBezTo>
                  <a:lnTo>
                    <a:pt x="1288" y="584"/>
                  </a:lnTo>
                  <a:lnTo>
                    <a:pt x="0" y="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03" name="Freeform 31"/>
            <p:cNvSpPr>
              <a:spLocks/>
            </p:cNvSpPr>
            <p:nvPr userDrawn="1"/>
          </p:nvSpPr>
          <p:spPr bwMode="gray">
            <a:xfrm>
              <a:off x="54" y="538"/>
              <a:ext cx="5658" cy="65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5657" y="0"/>
                </a:cxn>
                <a:cxn ang="0">
                  <a:pos x="5658" y="534"/>
                </a:cxn>
                <a:cxn ang="0">
                  <a:pos x="1553" y="528"/>
                </a:cxn>
                <a:cxn ang="0">
                  <a:pos x="1317" y="651"/>
                </a:cxn>
                <a:cxn ang="0">
                  <a:pos x="0" y="655"/>
                </a:cxn>
                <a:cxn ang="0">
                  <a:pos x="1" y="0"/>
                </a:cxn>
              </a:cxnLst>
              <a:rect l="0" t="0" r="r" b="b"/>
              <a:pathLst>
                <a:path w="5658" h="655">
                  <a:moveTo>
                    <a:pt x="1" y="0"/>
                  </a:moveTo>
                  <a:lnTo>
                    <a:pt x="5657" y="0"/>
                  </a:lnTo>
                  <a:lnTo>
                    <a:pt x="5658" y="534"/>
                  </a:lnTo>
                  <a:lnTo>
                    <a:pt x="1553" y="528"/>
                  </a:lnTo>
                  <a:lnTo>
                    <a:pt x="1317" y="651"/>
                  </a:lnTo>
                  <a:lnTo>
                    <a:pt x="0" y="655"/>
                  </a:lnTo>
                  <a:lnTo>
                    <a:pt x="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04" name="Freeform 32"/>
            <p:cNvSpPr>
              <a:spLocks/>
            </p:cNvSpPr>
            <p:nvPr userDrawn="1"/>
          </p:nvSpPr>
          <p:spPr bwMode="gray">
            <a:xfrm>
              <a:off x="54" y="1062"/>
              <a:ext cx="1496" cy="98"/>
            </a:xfrm>
            <a:custGeom>
              <a:avLst/>
              <a:gdLst/>
              <a:ahLst/>
              <a:cxnLst>
                <a:cxn ang="0">
                  <a:pos x="1440" y="1"/>
                </a:cxn>
                <a:cxn ang="0">
                  <a:pos x="1261" y="112"/>
                </a:cxn>
                <a:cxn ang="0">
                  <a:pos x="0" y="110"/>
                </a:cxn>
                <a:cxn ang="0">
                  <a:pos x="0" y="49"/>
                </a:cxn>
                <a:cxn ang="0">
                  <a:pos x="1069" y="50"/>
                </a:cxn>
                <a:cxn ang="0">
                  <a:pos x="1142" y="0"/>
                </a:cxn>
                <a:cxn ang="0">
                  <a:pos x="1440" y="1"/>
                </a:cxn>
              </a:cxnLst>
              <a:rect l="0" t="0" r="r" b="b"/>
              <a:pathLst>
                <a:path w="1440" h="112">
                  <a:moveTo>
                    <a:pt x="1440" y="1"/>
                  </a:moveTo>
                  <a:lnTo>
                    <a:pt x="1261" y="112"/>
                  </a:lnTo>
                  <a:lnTo>
                    <a:pt x="0" y="110"/>
                  </a:lnTo>
                  <a:lnTo>
                    <a:pt x="0" y="49"/>
                  </a:lnTo>
                  <a:lnTo>
                    <a:pt x="1069" y="50"/>
                  </a:lnTo>
                  <a:lnTo>
                    <a:pt x="1142" y="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105" name="Rectangle 33"/>
          <p:cNvSpPr>
            <a:spLocks noChangeArrowheads="1"/>
          </p:cNvSpPr>
          <p:nvPr/>
        </p:nvSpPr>
        <p:spPr bwMode="gray">
          <a:xfrm>
            <a:off x="53975" y="115888"/>
            <a:ext cx="8982075" cy="1857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51275" y="3933825"/>
            <a:ext cx="4811713" cy="1366838"/>
          </a:xfr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tx2"/>
                </a:solidFill>
                <a:latin typeface="華康中黑體" pitchFamily="49" charset="-120"/>
                <a:ea typeface="華康中黑體" pitchFamily="49" charset="-120"/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31775" y="6445250"/>
            <a:ext cx="2205038" cy="3175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574925" y="6445250"/>
            <a:ext cx="2990850" cy="3175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700713" y="6445250"/>
            <a:ext cx="2205037" cy="317500"/>
          </a:xfrm>
        </p:spPr>
        <p:txBody>
          <a:bodyPr/>
          <a:lstStyle>
            <a:lvl1pPr>
              <a:defRPr/>
            </a:lvl1pPr>
          </a:lstStyle>
          <a:p>
            <a:fld id="{D5EB5D82-3C26-4868-A9ED-FF2E218C7DC3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3117" name="Text Box 45"/>
          <p:cNvSpPr txBox="1">
            <a:spLocks noChangeArrowheads="1"/>
          </p:cNvSpPr>
          <p:nvPr userDrawn="1"/>
        </p:nvSpPr>
        <p:spPr bwMode="gray">
          <a:xfrm>
            <a:off x="179388" y="404813"/>
            <a:ext cx="36004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TW" altLang="en-US" sz="2200" b="1">
                <a:solidFill>
                  <a:srgbClr val="FFFFFF"/>
                </a:solidFill>
                <a:latin typeface="Arial Black" pitchFamily="34" charset="0"/>
                <a:ea typeface="標楷體" pitchFamily="65" charset="-120"/>
              </a:rPr>
              <a:t>縣市防災師資培育教材</a:t>
            </a:r>
            <a:r>
              <a:rPr lang="en-US" altLang="zh-TW" sz="2200" b="1">
                <a:solidFill>
                  <a:srgbClr val="FFFFFF"/>
                </a:solidFill>
                <a:latin typeface="Arial Black" pitchFamily="34" charset="0"/>
                <a:ea typeface="標楷體" pitchFamily="65" charset="-120"/>
              </a:rPr>
              <a:t>-</a:t>
            </a:r>
          </a:p>
        </p:txBody>
      </p:sp>
      <p:sp>
        <p:nvSpPr>
          <p:cNvPr id="3122" name="Rectangle 50"/>
          <p:cNvSpPr>
            <a:spLocks noChangeArrowheads="1"/>
          </p:cNvSpPr>
          <p:nvPr/>
        </p:nvSpPr>
        <p:spPr bwMode="gray">
          <a:xfrm>
            <a:off x="107950" y="4652963"/>
            <a:ext cx="863600" cy="6477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2060575"/>
            <a:ext cx="7777162" cy="1470025"/>
          </a:xfr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華康中黑體" pitchFamily="49" charset="-120"/>
                <a:ea typeface="華康中黑體" pitchFamily="49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3151" name="Picture 79" descr="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5373688"/>
            <a:ext cx="863600" cy="647700"/>
          </a:xfrm>
          <a:prstGeom prst="rect">
            <a:avLst/>
          </a:prstGeom>
          <a:noFill/>
        </p:spPr>
      </p:pic>
      <p:pic>
        <p:nvPicPr>
          <p:cNvPr id="3153" name="Picture 81" descr="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575" y="4652963"/>
            <a:ext cx="863600" cy="649287"/>
          </a:xfrm>
          <a:prstGeom prst="rect">
            <a:avLst/>
          </a:prstGeom>
          <a:noFill/>
        </p:spPr>
      </p:pic>
      <p:pic>
        <p:nvPicPr>
          <p:cNvPr id="3154" name="Picture 82" descr="5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5373688"/>
            <a:ext cx="900112" cy="647700"/>
          </a:xfrm>
          <a:prstGeom prst="rect">
            <a:avLst/>
          </a:prstGeom>
          <a:noFill/>
        </p:spPr>
      </p:pic>
      <p:sp>
        <p:nvSpPr>
          <p:cNvPr id="3155" name="Rectangle 83"/>
          <p:cNvSpPr>
            <a:spLocks noChangeArrowheads="1"/>
          </p:cNvSpPr>
          <p:nvPr userDrawn="1"/>
        </p:nvSpPr>
        <p:spPr bwMode="gray">
          <a:xfrm>
            <a:off x="1042988" y="5373688"/>
            <a:ext cx="863600" cy="6477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0" grpId="0" animBg="1"/>
      <p:bldP spid="3105" grpId="0" animBg="1"/>
      <p:bldP spid="307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F018C-063F-4F39-8A34-15B655D6D4D8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38125"/>
            <a:ext cx="2057400" cy="59340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38125"/>
            <a:ext cx="6019800" cy="59340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088DD-6C89-40A5-8406-FA3A18B61804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438275"/>
            <a:ext cx="4038600" cy="4733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733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48000" y="6311900"/>
            <a:ext cx="1712913" cy="290513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7116763" y="6323013"/>
            <a:ext cx="1616075" cy="290512"/>
          </a:xfrm>
        </p:spPr>
        <p:txBody>
          <a:bodyPr/>
          <a:lstStyle>
            <a:lvl1pPr>
              <a:defRPr/>
            </a:lvl1pPr>
          </a:lstStyle>
          <a:p>
            <a:fld id="{2143B74D-64E2-4D92-8F25-FE78AABB49F3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438275"/>
            <a:ext cx="8229600" cy="47339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3048000" y="6311900"/>
            <a:ext cx="1712913" cy="290513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116763" y="6323013"/>
            <a:ext cx="1616075" cy="290512"/>
          </a:xfrm>
        </p:spPr>
        <p:txBody>
          <a:bodyPr/>
          <a:lstStyle>
            <a:lvl1pPr>
              <a:defRPr/>
            </a:lvl1pPr>
          </a:lstStyle>
          <a:p>
            <a:fld id="{78873478-D78D-4F60-B3DE-2485035CA167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9EDAC-3432-4448-8C58-59FE05A03C53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3983BD-4725-4878-B2B2-B9B5063D4C1F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438275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15144D-3FBF-4C35-986A-D0E5D12F53CC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58F47-7A55-4BD5-B9C2-2A08E129866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4C49B-4539-481F-BD93-AE128FA1C23E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3D985-CA42-4C3B-8DCB-4D2066E181AA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494D6-525E-4A74-BCF0-92D48FBB9990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73704-77C3-49B7-841C-F4226BABE777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6553200" y="6013450"/>
            <a:ext cx="2392363" cy="563563"/>
            <a:chOff x="1566" y="164"/>
            <a:chExt cx="1455" cy="425"/>
          </a:xfrm>
        </p:grpSpPr>
        <p:sp>
          <p:nvSpPr>
            <p:cNvPr id="1032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/>
              <a:ahLst/>
              <a:cxnLst>
                <a:cxn ang="0">
                  <a:pos x="37" y="36"/>
                </a:cxn>
                <a:cxn ang="0">
                  <a:pos x="35" y="36"/>
                </a:cxn>
                <a:cxn ang="0">
                  <a:pos x="30" y="36"/>
                </a:cxn>
                <a:cxn ang="0">
                  <a:pos x="22" y="34"/>
                </a:cxn>
                <a:cxn ang="0">
                  <a:pos x="15" y="30"/>
                </a:cxn>
                <a:cxn ang="0">
                  <a:pos x="7" y="23"/>
                </a:cxn>
                <a:cxn ang="0">
                  <a:pos x="3" y="13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7" y="1"/>
                </a:cxn>
                <a:cxn ang="0">
                  <a:pos x="15" y="3"/>
                </a:cxn>
                <a:cxn ang="0">
                  <a:pos x="23" y="5"/>
                </a:cxn>
                <a:cxn ang="0">
                  <a:pos x="30" y="11"/>
                </a:cxn>
                <a:cxn ang="0">
                  <a:pos x="37" y="20"/>
                </a:cxn>
                <a:cxn ang="0">
                  <a:pos x="39" y="34"/>
                </a:cxn>
                <a:cxn ang="0">
                  <a:pos x="39" y="121"/>
                </a:cxn>
                <a:cxn ang="0">
                  <a:pos x="37" y="121"/>
                </a:cxn>
                <a:cxn ang="0">
                  <a:pos x="37" y="36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/>
              <a:ahLst/>
              <a:cxnLst>
                <a:cxn ang="0">
                  <a:pos x="3" y="42"/>
                </a:cxn>
                <a:cxn ang="0">
                  <a:pos x="6" y="42"/>
                </a:cxn>
                <a:cxn ang="0">
                  <a:pos x="12" y="42"/>
                </a:cxn>
                <a:cxn ang="0">
                  <a:pos x="20" y="39"/>
                </a:cxn>
                <a:cxn ang="0">
                  <a:pos x="29" y="35"/>
                </a:cxn>
                <a:cxn ang="0">
                  <a:pos x="37" y="27"/>
                </a:cxn>
                <a:cxn ang="0">
                  <a:pos x="43" y="17"/>
                </a:cxn>
                <a:cxn ang="0">
                  <a:pos x="45" y="2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29" y="3"/>
                </a:cxn>
                <a:cxn ang="0">
                  <a:pos x="19" y="7"/>
                </a:cxn>
                <a:cxn ang="0">
                  <a:pos x="11" y="14"/>
                </a:cxn>
                <a:cxn ang="0">
                  <a:pos x="4" y="23"/>
                </a:cxn>
                <a:cxn ang="0">
                  <a:pos x="0" y="39"/>
                </a:cxn>
                <a:cxn ang="0">
                  <a:pos x="0" y="139"/>
                </a:cxn>
                <a:cxn ang="0">
                  <a:pos x="3" y="139"/>
                </a:cxn>
                <a:cxn ang="0">
                  <a:pos x="3" y="42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/>
              <a:ahLst/>
              <a:cxnLst>
                <a:cxn ang="0">
                  <a:pos x="68" y="67"/>
                </a:cxn>
                <a:cxn ang="0">
                  <a:pos x="67" y="67"/>
                </a:cxn>
                <a:cxn ang="0">
                  <a:pos x="60" y="66"/>
                </a:cxn>
                <a:cxn ang="0">
                  <a:pos x="50" y="64"/>
                </a:cxn>
                <a:cxn ang="0">
                  <a:pos x="41" y="62"/>
                </a:cxn>
                <a:cxn ang="0">
                  <a:pos x="29" y="55"/>
                </a:cxn>
                <a:cxn ang="0">
                  <a:pos x="18" y="47"/>
                </a:cxn>
                <a:cxn ang="0">
                  <a:pos x="10" y="35"/>
                </a:cxn>
                <a:cxn ang="0">
                  <a:pos x="3" y="2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9" y="0"/>
                </a:cxn>
                <a:cxn ang="0">
                  <a:pos x="30" y="2"/>
                </a:cxn>
                <a:cxn ang="0">
                  <a:pos x="41" y="6"/>
                </a:cxn>
                <a:cxn ang="0">
                  <a:pos x="53" y="14"/>
                </a:cxn>
                <a:cxn ang="0">
                  <a:pos x="62" y="25"/>
                </a:cxn>
                <a:cxn ang="0">
                  <a:pos x="69" y="41"/>
                </a:cxn>
                <a:cxn ang="0">
                  <a:pos x="73" y="62"/>
                </a:cxn>
                <a:cxn ang="0">
                  <a:pos x="73" y="60"/>
                </a:cxn>
                <a:cxn ang="0">
                  <a:pos x="73" y="55"/>
                </a:cxn>
                <a:cxn ang="0">
                  <a:pos x="75" y="45"/>
                </a:cxn>
                <a:cxn ang="0">
                  <a:pos x="79" y="36"/>
                </a:cxn>
                <a:cxn ang="0">
                  <a:pos x="84" y="25"/>
                </a:cxn>
                <a:cxn ang="0">
                  <a:pos x="92" y="16"/>
                </a:cxn>
                <a:cxn ang="0">
                  <a:pos x="106" y="8"/>
                </a:cxn>
                <a:cxn ang="0">
                  <a:pos x="123" y="2"/>
                </a:cxn>
                <a:cxn ang="0">
                  <a:pos x="146" y="0"/>
                </a:cxn>
                <a:cxn ang="0">
                  <a:pos x="145" y="2"/>
                </a:cxn>
                <a:cxn ang="0">
                  <a:pos x="145" y="8"/>
                </a:cxn>
                <a:cxn ang="0">
                  <a:pos x="143" y="17"/>
                </a:cxn>
                <a:cxn ang="0">
                  <a:pos x="139" y="28"/>
                </a:cxn>
                <a:cxn ang="0">
                  <a:pos x="134" y="39"/>
                </a:cxn>
                <a:cxn ang="0">
                  <a:pos x="126" y="49"/>
                </a:cxn>
                <a:cxn ang="0">
                  <a:pos x="114" y="59"/>
                </a:cxn>
                <a:cxn ang="0">
                  <a:pos x="98" y="64"/>
                </a:cxn>
                <a:cxn ang="0">
                  <a:pos x="79" y="67"/>
                </a:cxn>
                <a:cxn ang="0">
                  <a:pos x="79" y="211"/>
                </a:cxn>
                <a:cxn ang="0">
                  <a:pos x="68" y="211"/>
                </a:cxn>
                <a:cxn ang="0">
                  <a:pos x="68" y="67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66" y="67"/>
                </a:cxn>
                <a:cxn ang="0">
                  <a:pos x="59" y="66"/>
                </a:cxn>
                <a:cxn ang="0">
                  <a:pos x="50" y="64"/>
                </a:cxn>
                <a:cxn ang="0">
                  <a:pos x="39" y="62"/>
                </a:cxn>
                <a:cxn ang="0">
                  <a:pos x="28" y="55"/>
                </a:cxn>
                <a:cxn ang="0">
                  <a:pos x="17" y="47"/>
                </a:cxn>
                <a:cxn ang="0">
                  <a:pos x="9" y="35"/>
                </a:cxn>
                <a:cxn ang="0">
                  <a:pos x="2" y="2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9" y="0"/>
                </a:cxn>
                <a:cxn ang="0">
                  <a:pos x="17" y="0"/>
                </a:cxn>
                <a:cxn ang="0">
                  <a:pos x="28" y="2"/>
                </a:cxn>
                <a:cxn ang="0">
                  <a:pos x="40" y="6"/>
                </a:cxn>
                <a:cxn ang="0">
                  <a:pos x="51" y="14"/>
                </a:cxn>
                <a:cxn ang="0">
                  <a:pos x="62" y="25"/>
                </a:cxn>
                <a:cxn ang="0">
                  <a:pos x="69" y="41"/>
                </a:cxn>
                <a:cxn ang="0">
                  <a:pos x="73" y="62"/>
                </a:cxn>
                <a:cxn ang="0">
                  <a:pos x="73" y="60"/>
                </a:cxn>
                <a:cxn ang="0">
                  <a:pos x="73" y="55"/>
                </a:cxn>
                <a:cxn ang="0">
                  <a:pos x="74" y="45"/>
                </a:cxn>
                <a:cxn ang="0">
                  <a:pos x="77" y="36"/>
                </a:cxn>
                <a:cxn ang="0">
                  <a:pos x="82" y="25"/>
                </a:cxn>
                <a:cxn ang="0">
                  <a:pos x="91" y="16"/>
                </a:cxn>
                <a:cxn ang="0">
                  <a:pos x="105" y="8"/>
                </a:cxn>
                <a:cxn ang="0">
                  <a:pos x="121" y="2"/>
                </a:cxn>
                <a:cxn ang="0">
                  <a:pos x="144" y="0"/>
                </a:cxn>
                <a:cxn ang="0">
                  <a:pos x="144" y="2"/>
                </a:cxn>
                <a:cxn ang="0">
                  <a:pos x="144" y="8"/>
                </a:cxn>
                <a:cxn ang="0">
                  <a:pos x="141" y="17"/>
                </a:cxn>
                <a:cxn ang="0">
                  <a:pos x="139" y="28"/>
                </a:cxn>
                <a:cxn ang="0">
                  <a:pos x="133" y="39"/>
                </a:cxn>
                <a:cxn ang="0">
                  <a:pos x="125" y="49"/>
                </a:cxn>
                <a:cxn ang="0">
                  <a:pos x="113" y="59"/>
                </a:cxn>
                <a:cxn ang="0">
                  <a:pos x="97" y="64"/>
                </a:cxn>
                <a:cxn ang="0">
                  <a:pos x="77" y="67"/>
                </a:cxn>
                <a:cxn ang="0">
                  <a:pos x="77" y="211"/>
                </a:cxn>
                <a:cxn ang="0">
                  <a:pos x="67" y="211"/>
                </a:cxn>
                <a:cxn ang="0">
                  <a:pos x="67" y="67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/>
              <a:ahLst/>
              <a:cxnLst>
                <a:cxn ang="0">
                  <a:pos x="42" y="43"/>
                </a:cxn>
                <a:cxn ang="0">
                  <a:pos x="39" y="42"/>
                </a:cxn>
                <a:cxn ang="0">
                  <a:pos x="33" y="42"/>
                </a:cxn>
                <a:cxn ang="0">
                  <a:pos x="25" y="39"/>
                </a:cxn>
                <a:cxn ang="0">
                  <a:pos x="16" y="35"/>
                </a:cxn>
                <a:cxn ang="0">
                  <a:pos x="8" y="27"/>
                </a:cxn>
                <a:cxn ang="0">
                  <a:pos x="2" y="16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2" y="1"/>
                </a:cxn>
                <a:cxn ang="0">
                  <a:pos x="21" y="3"/>
                </a:cxn>
                <a:cxn ang="0">
                  <a:pos x="29" y="8"/>
                </a:cxn>
                <a:cxn ang="0">
                  <a:pos x="37" y="15"/>
                </a:cxn>
                <a:cxn ang="0">
                  <a:pos x="42" y="26"/>
                </a:cxn>
                <a:cxn ang="0">
                  <a:pos x="45" y="39"/>
                </a:cxn>
                <a:cxn ang="0">
                  <a:pos x="45" y="38"/>
                </a:cxn>
                <a:cxn ang="0">
                  <a:pos x="45" y="34"/>
                </a:cxn>
                <a:cxn ang="0">
                  <a:pos x="46" y="27"/>
                </a:cxn>
                <a:cxn ang="0">
                  <a:pos x="49" y="20"/>
                </a:cxn>
                <a:cxn ang="0">
                  <a:pos x="54" y="14"/>
                </a:cxn>
                <a:cxn ang="0">
                  <a:pos x="62" y="7"/>
                </a:cxn>
                <a:cxn ang="0">
                  <a:pos x="73" y="3"/>
                </a:cxn>
                <a:cxn ang="0">
                  <a:pos x="89" y="0"/>
                </a:cxn>
                <a:cxn ang="0">
                  <a:pos x="89" y="3"/>
                </a:cxn>
                <a:cxn ang="0">
                  <a:pos x="88" y="10"/>
                </a:cxn>
                <a:cxn ang="0">
                  <a:pos x="87" y="18"/>
                </a:cxn>
                <a:cxn ang="0">
                  <a:pos x="81" y="26"/>
                </a:cxn>
                <a:cxn ang="0">
                  <a:pos x="74" y="34"/>
                </a:cxn>
                <a:cxn ang="0">
                  <a:pos x="64" y="41"/>
                </a:cxn>
                <a:cxn ang="0">
                  <a:pos x="47" y="43"/>
                </a:cxn>
                <a:cxn ang="0">
                  <a:pos x="47" y="132"/>
                </a:cxn>
                <a:cxn ang="0">
                  <a:pos x="42" y="132"/>
                </a:cxn>
                <a:cxn ang="0">
                  <a:pos x="42" y="43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/>
              <a:ahLst/>
              <a:cxnLst>
                <a:cxn ang="0">
                  <a:pos x="43" y="43"/>
                </a:cxn>
                <a:cxn ang="0">
                  <a:pos x="41" y="43"/>
                </a:cxn>
                <a:cxn ang="0">
                  <a:pos x="35" y="43"/>
                </a:cxn>
                <a:cxn ang="0">
                  <a:pos x="27" y="41"/>
                </a:cxn>
                <a:cxn ang="0">
                  <a:pos x="18" y="35"/>
                </a:cxn>
                <a:cxn ang="0">
                  <a:pos x="8" y="28"/>
                </a:cxn>
                <a:cxn ang="0">
                  <a:pos x="3" y="16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7" y="1"/>
                </a:cxn>
                <a:cxn ang="0">
                  <a:pos x="26" y="6"/>
                </a:cxn>
                <a:cxn ang="0">
                  <a:pos x="35" y="12"/>
                </a:cxn>
                <a:cxn ang="0">
                  <a:pos x="42" y="24"/>
                </a:cxn>
                <a:cxn ang="0">
                  <a:pos x="48" y="41"/>
                </a:cxn>
                <a:cxn ang="0">
                  <a:pos x="48" y="90"/>
                </a:cxn>
                <a:cxn ang="0">
                  <a:pos x="48" y="88"/>
                </a:cxn>
                <a:cxn ang="0">
                  <a:pos x="48" y="82"/>
                </a:cxn>
                <a:cxn ang="0">
                  <a:pos x="50" y="74"/>
                </a:cxn>
                <a:cxn ang="0">
                  <a:pos x="54" y="66"/>
                </a:cxn>
                <a:cxn ang="0">
                  <a:pos x="61" y="58"/>
                </a:cxn>
                <a:cxn ang="0">
                  <a:pos x="72" y="53"/>
                </a:cxn>
                <a:cxn ang="0">
                  <a:pos x="87" y="50"/>
                </a:cxn>
                <a:cxn ang="0">
                  <a:pos x="88" y="51"/>
                </a:cxn>
                <a:cxn ang="0">
                  <a:pos x="88" y="57"/>
                </a:cxn>
                <a:cxn ang="0">
                  <a:pos x="87" y="64"/>
                </a:cxn>
                <a:cxn ang="0">
                  <a:pos x="84" y="72"/>
                </a:cxn>
                <a:cxn ang="0">
                  <a:pos x="80" y="80"/>
                </a:cxn>
                <a:cxn ang="0">
                  <a:pos x="73" y="86"/>
                </a:cxn>
                <a:cxn ang="0">
                  <a:pos x="62" y="92"/>
                </a:cxn>
                <a:cxn ang="0">
                  <a:pos x="48" y="93"/>
                </a:cxn>
                <a:cxn ang="0">
                  <a:pos x="48" y="186"/>
                </a:cxn>
                <a:cxn ang="0">
                  <a:pos x="43" y="186"/>
                </a:cxn>
                <a:cxn ang="0">
                  <a:pos x="43" y="143"/>
                </a:cxn>
                <a:cxn ang="0">
                  <a:pos x="42" y="143"/>
                </a:cxn>
                <a:cxn ang="0">
                  <a:pos x="37" y="142"/>
                </a:cxn>
                <a:cxn ang="0">
                  <a:pos x="29" y="140"/>
                </a:cxn>
                <a:cxn ang="0">
                  <a:pos x="22" y="136"/>
                </a:cxn>
                <a:cxn ang="0">
                  <a:pos x="14" y="130"/>
                </a:cxn>
                <a:cxn ang="0">
                  <a:pos x="8" y="120"/>
                </a:cxn>
                <a:cxn ang="0">
                  <a:pos x="7" y="105"/>
                </a:cxn>
                <a:cxn ang="0">
                  <a:pos x="8" y="105"/>
                </a:cxn>
                <a:cxn ang="0">
                  <a:pos x="12" y="107"/>
                </a:cxn>
                <a:cxn ang="0">
                  <a:pos x="19" y="108"/>
                </a:cxn>
                <a:cxn ang="0">
                  <a:pos x="26" y="111"/>
                </a:cxn>
                <a:cxn ang="0">
                  <a:pos x="34" y="117"/>
                </a:cxn>
                <a:cxn ang="0">
                  <a:pos x="39" y="127"/>
                </a:cxn>
                <a:cxn ang="0">
                  <a:pos x="43" y="140"/>
                </a:cxn>
                <a:cxn ang="0">
                  <a:pos x="43" y="43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/>
              <a:ahLst/>
              <a:cxnLst>
                <a:cxn ang="0">
                  <a:pos x="85" y="84"/>
                </a:cxn>
                <a:cxn ang="0">
                  <a:pos x="101" y="81"/>
                </a:cxn>
                <a:cxn ang="0">
                  <a:pos x="124" y="73"/>
                </a:cxn>
                <a:cxn ang="0">
                  <a:pos x="148" y="56"/>
                </a:cxn>
                <a:cxn ang="0">
                  <a:pos x="163" y="23"/>
                </a:cxn>
                <a:cxn ang="0">
                  <a:pos x="163" y="0"/>
                </a:cxn>
                <a:cxn ang="0">
                  <a:pos x="148" y="0"/>
                </a:cxn>
                <a:cxn ang="0">
                  <a:pos x="125" y="6"/>
                </a:cxn>
                <a:cxn ang="0">
                  <a:pos x="101" y="22"/>
                </a:cxn>
                <a:cxn ang="0">
                  <a:pos x="82" y="54"/>
                </a:cxn>
                <a:cxn ang="0">
                  <a:pos x="77" y="173"/>
                </a:cxn>
                <a:cxn ang="0">
                  <a:pos x="77" y="165"/>
                </a:cxn>
                <a:cxn ang="0">
                  <a:pos x="71" y="146"/>
                </a:cxn>
                <a:cxn ang="0">
                  <a:pos x="60" y="123"/>
                </a:cxn>
                <a:cxn ang="0">
                  <a:pos x="38" y="104"/>
                </a:cxn>
                <a:cxn ang="0">
                  <a:pos x="0" y="96"/>
                </a:cxn>
                <a:cxn ang="0">
                  <a:pos x="0" y="103"/>
                </a:cxn>
                <a:cxn ang="0">
                  <a:pos x="0" y="120"/>
                </a:cxn>
                <a:cxn ang="0">
                  <a:pos x="8" y="143"/>
                </a:cxn>
                <a:cxn ang="0">
                  <a:pos x="24" y="163"/>
                </a:cxn>
                <a:cxn ang="0">
                  <a:pos x="55" y="177"/>
                </a:cxn>
                <a:cxn ang="0">
                  <a:pos x="77" y="356"/>
                </a:cxn>
                <a:cxn ang="0">
                  <a:pos x="82" y="274"/>
                </a:cxn>
                <a:cxn ang="0">
                  <a:pos x="91" y="273"/>
                </a:cxn>
                <a:cxn ang="0">
                  <a:pos x="112" y="267"/>
                </a:cxn>
                <a:cxn ang="0">
                  <a:pos x="135" y="252"/>
                </a:cxn>
                <a:cxn ang="0">
                  <a:pos x="151" y="224"/>
                </a:cxn>
                <a:cxn ang="0">
                  <a:pos x="152" y="203"/>
                </a:cxn>
                <a:cxn ang="0">
                  <a:pos x="137" y="204"/>
                </a:cxn>
                <a:cxn ang="0">
                  <a:pos x="117" y="211"/>
                </a:cxn>
                <a:cxn ang="0">
                  <a:pos x="97" y="231"/>
                </a:cxn>
                <a:cxn ang="0">
                  <a:pos x="82" y="267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/>
              <a:ahLst/>
              <a:cxnLst>
                <a:cxn ang="0">
                  <a:pos x="43" y="162"/>
                </a:cxn>
                <a:cxn ang="0">
                  <a:pos x="36" y="160"/>
                </a:cxn>
                <a:cxn ang="0">
                  <a:pos x="23" y="155"/>
                </a:cxn>
                <a:cxn ang="0">
                  <a:pos x="12" y="141"/>
                </a:cxn>
                <a:cxn ang="0">
                  <a:pos x="12" y="129"/>
                </a:cxn>
                <a:cxn ang="0">
                  <a:pos x="23" y="132"/>
                </a:cxn>
                <a:cxn ang="0">
                  <a:pos x="38" y="145"/>
                </a:cxn>
                <a:cxn ang="0">
                  <a:pos x="43" y="108"/>
                </a:cxn>
                <a:cxn ang="0">
                  <a:pos x="35" y="106"/>
                </a:cxn>
                <a:cxn ang="0">
                  <a:pos x="20" y="101"/>
                </a:cxn>
                <a:cxn ang="0">
                  <a:pos x="7" y="83"/>
                </a:cxn>
                <a:cxn ang="0">
                  <a:pos x="7" y="70"/>
                </a:cxn>
                <a:cxn ang="0">
                  <a:pos x="17" y="71"/>
                </a:cxn>
                <a:cxn ang="0">
                  <a:pos x="31" y="81"/>
                </a:cxn>
                <a:cxn ang="0">
                  <a:pos x="43" y="105"/>
                </a:cxn>
                <a:cxn ang="0">
                  <a:pos x="40" y="43"/>
                </a:cxn>
                <a:cxn ang="0">
                  <a:pos x="26" y="39"/>
                </a:cxn>
                <a:cxn ang="0">
                  <a:pos x="8" y="27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23" y="5"/>
                </a:cxn>
                <a:cxn ang="0">
                  <a:pos x="39" y="23"/>
                </a:cxn>
                <a:cxn ang="0">
                  <a:pos x="46" y="38"/>
                </a:cxn>
                <a:cxn ang="0">
                  <a:pos x="51" y="24"/>
                </a:cxn>
                <a:cxn ang="0">
                  <a:pos x="66" y="8"/>
                </a:cxn>
                <a:cxn ang="0">
                  <a:pos x="92" y="0"/>
                </a:cxn>
                <a:cxn ang="0">
                  <a:pos x="90" y="8"/>
                </a:cxn>
                <a:cxn ang="0">
                  <a:pos x="82" y="25"/>
                </a:cxn>
                <a:cxn ang="0">
                  <a:pos x="63" y="40"/>
                </a:cxn>
                <a:cxn ang="0">
                  <a:pos x="49" y="124"/>
                </a:cxn>
                <a:cxn ang="0">
                  <a:pos x="50" y="116"/>
                </a:cxn>
                <a:cxn ang="0">
                  <a:pos x="59" y="100"/>
                </a:cxn>
                <a:cxn ang="0">
                  <a:pos x="81" y="92"/>
                </a:cxn>
                <a:cxn ang="0">
                  <a:pos x="80" y="98"/>
                </a:cxn>
                <a:cxn ang="0">
                  <a:pos x="73" y="114"/>
                </a:cxn>
                <a:cxn ang="0">
                  <a:pos x="59" y="127"/>
                </a:cxn>
                <a:cxn ang="0">
                  <a:pos x="49" y="210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/>
              <a:ahLst/>
              <a:cxnLst>
                <a:cxn ang="0">
                  <a:pos x="61" y="225"/>
                </a:cxn>
                <a:cxn ang="0">
                  <a:pos x="54" y="225"/>
                </a:cxn>
                <a:cxn ang="0">
                  <a:pos x="38" y="219"/>
                </a:cxn>
                <a:cxn ang="0">
                  <a:pos x="23" y="206"/>
                </a:cxn>
                <a:cxn ang="0">
                  <a:pos x="15" y="180"/>
                </a:cxn>
                <a:cxn ang="0">
                  <a:pos x="23" y="180"/>
                </a:cxn>
                <a:cxn ang="0">
                  <a:pos x="38" y="186"/>
                </a:cxn>
                <a:cxn ang="0">
                  <a:pos x="54" y="205"/>
                </a:cxn>
                <a:cxn ang="0">
                  <a:pos x="61" y="151"/>
                </a:cxn>
                <a:cxn ang="0">
                  <a:pos x="52" y="149"/>
                </a:cxn>
                <a:cxn ang="0">
                  <a:pos x="34" y="144"/>
                </a:cxn>
                <a:cxn ang="0">
                  <a:pos x="16" y="128"/>
                </a:cxn>
                <a:cxn ang="0">
                  <a:pos x="8" y="98"/>
                </a:cxn>
                <a:cxn ang="0">
                  <a:pos x="15" y="97"/>
                </a:cxn>
                <a:cxn ang="0">
                  <a:pos x="29" y="101"/>
                </a:cxn>
                <a:cxn ang="0">
                  <a:pos x="47" y="116"/>
                </a:cxn>
                <a:cxn ang="0">
                  <a:pos x="61" y="147"/>
                </a:cxn>
                <a:cxn ang="0">
                  <a:pos x="58" y="60"/>
                </a:cxn>
                <a:cxn ang="0">
                  <a:pos x="44" y="58"/>
                </a:cxn>
                <a:cxn ang="0">
                  <a:pos x="25" y="50"/>
                </a:cxn>
                <a:cxn ang="0">
                  <a:pos x="8" y="3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27" y="5"/>
                </a:cxn>
                <a:cxn ang="0">
                  <a:pos x="48" y="21"/>
                </a:cxn>
                <a:cxn ang="0">
                  <a:pos x="65" y="56"/>
                </a:cxn>
                <a:cxn ang="0">
                  <a:pos x="66" y="48"/>
                </a:cxn>
                <a:cxn ang="0">
                  <a:pos x="77" y="28"/>
                </a:cxn>
                <a:cxn ang="0">
                  <a:pos x="96" y="9"/>
                </a:cxn>
                <a:cxn ang="0">
                  <a:pos x="128" y="0"/>
                </a:cxn>
                <a:cxn ang="0">
                  <a:pos x="127" y="9"/>
                </a:cxn>
                <a:cxn ang="0">
                  <a:pos x="119" y="31"/>
                </a:cxn>
                <a:cxn ang="0">
                  <a:pos x="101" y="51"/>
                </a:cxn>
                <a:cxn ang="0">
                  <a:pos x="67" y="60"/>
                </a:cxn>
                <a:cxn ang="0">
                  <a:pos x="69" y="170"/>
                </a:cxn>
                <a:cxn ang="0">
                  <a:pos x="73" y="155"/>
                </a:cxn>
                <a:cxn ang="0">
                  <a:pos x="86" y="136"/>
                </a:cxn>
                <a:cxn ang="0">
                  <a:pos x="113" y="128"/>
                </a:cxn>
                <a:cxn ang="0">
                  <a:pos x="112" y="136"/>
                </a:cxn>
                <a:cxn ang="0">
                  <a:pos x="105" y="153"/>
                </a:cxn>
                <a:cxn ang="0">
                  <a:pos x="92" y="172"/>
                </a:cxn>
                <a:cxn ang="0">
                  <a:pos x="67" y="180"/>
                </a:cxn>
                <a:cxn ang="0">
                  <a:pos x="61" y="292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/>
              <a:ahLst/>
              <a:cxnLst>
                <a:cxn ang="0">
                  <a:pos x="31" y="164"/>
                </a:cxn>
                <a:cxn ang="0">
                  <a:pos x="23" y="163"/>
                </a:cxn>
                <a:cxn ang="0">
                  <a:pos x="8" y="155"/>
                </a:cxn>
                <a:cxn ang="0">
                  <a:pos x="0" y="132"/>
                </a:cxn>
                <a:cxn ang="0">
                  <a:pos x="7" y="132"/>
                </a:cxn>
                <a:cxn ang="0">
                  <a:pos x="22" y="139"/>
                </a:cxn>
                <a:cxn ang="0">
                  <a:pos x="31" y="160"/>
                </a:cxn>
                <a:cxn ang="0">
                  <a:pos x="29" y="101"/>
                </a:cxn>
                <a:cxn ang="0">
                  <a:pos x="16" y="97"/>
                </a:cxn>
                <a:cxn ang="0">
                  <a:pos x="3" y="83"/>
                </a:cxn>
                <a:cxn ang="0">
                  <a:pos x="3" y="70"/>
                </a:cxn>
                <a:cxn ang="0">
                  <a:pos x="15" y="74"/>
                </a:cxn>
                <a:cxn ang="0">
                  <a:pos x="27" y="86"/>
                </a:cxn>
                <a:cxn ang="0">
                  <a:pos x="31" y="31"/>
                </a:cxn>
                <a:cxn ang="0">
                  <a:pos x="33" y="23"/>
                </a:cxn>
                <a:cxn ang="0">
                  <a:pos x="41" y="8"/>
                </a:cxn>
                <a:cxn ang="0">
                  <a:pos x="62" y="0"/>
                </a:cxn>
                <a:cxn ang="0">
                  <a:pos x="61" y="8"/>
                </a:cxn>
                <a:cxn ang="0">
                  <a:pos x="53" y="23"/>
                </a:cxn>
                <a:cxn ang="0">
                  <a:pos x="35" y="31"/>
                </a:cxn>
                <a:cxn ang="0">
                  <a:pos x="35" y="75"/>
                </a:cxn>
                <a:cxn ang="0">
                  <a:pos x="39" y="62"/>
                </a:cxn>
                <a:cxn ang="0">
                  <a:pos x="54" y="48"/>
                </a:cxn>
                <a:cxn ang="0">
                  <a:pos x="68" y="48"/>
                </a:cxn>
                <a:cxn ang="0">
                  <a:pos x="66" y="59"/>
                </a:cxn>
                <a:cxn ang="0">
                  <a:pos x="58" y="72"/>
                </a:cxn>
                <a:cxn ang="0">
                  <a:pos x="35" y="82"/>
                </a:cxn>
                <a:cxn ang="0">
                  <a:pos x="35" y="143"/>
                </a:cxn>
                <a:cxn ang="0">
                  <a:pos x="38" y="132"/>
                </a:cxn>
                <a:cxn ang="0">
                  <a:pos x="49" y="122"/>
                </a:cxn>
                <a:cxn ang="0">
                  <a:pos x="60" y="122"/>
                </a:cxn>
                <a:cxn ang="0">
                  <a:pos x="58" y="133"/>
                </a:cxn>
                <a:cxn ang="0">
                  <a:pos x="47" y="144"/>
                </a:cxn>
                <a:cxn ang="0">
                  <a:pos x="35" y="25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/>
              <a:ahLst/>
              <a:cxnLst>
                <a:cxn ang="0">
                  <a:pos x="52" y="272"/>
                </a:cxn>
                <a:cxn ang="0">
                  <a:pos x="44" y="270"/>
                </a:cxn>
                <a:cxn ang="0">
                  <a:pos x="26" y="265"/>
                </a:cxn>
                <a:cxn ang="0">
                  <a:pos x="8" y="249"/>
                </a:cxn>
                <a:cxn ang="0">
                  <a:pos x="0" y="219"/>
                </a:cxn>
                <a:cxn ang="0">
                  <a:pos x="8" y="219"/>
                </a:cxn>
                <a:cxn ang="0">
                  <a:pos x="25" y="223"/>
                </a:cxn>
                <a:cxn ang="0">
                  <a:pos x="41" y="235"/>
                </a:cxn>
                <a:cxn ang="0">
                  <a:pos x="52" y="265"/>
                </a:cxn>
                <a:cxn ang="0">
                  <a:pos x="50" y="168"/>
                </a:cxn>
                <a:cxn ang="0">
                  <a:pos x="35" y="165"/>
                </a:cxn>
                <a:cxn ang="0">
                  <a:pos x="17" y="156"/>
                </a:cxn>
                <a:cxn ang="0">
                  <a:pos x="3" y="134"/>
                </a:cxn>
                <a:cxn ang="0">
                  <a:pos x="3" y="116"/>
                </a:cxn>
                <a:cxn ang="0">
                  <a:pos x="19" y="120"/>
                </a:cxn>
                <a:cxn ang="0">
                  <a:pos x="39" y="133"/>
                </a:cxn>
                <a:cxn ang="0">
                  <a:pos x="52" y="161"/>
                </a:cxn>
                <a:cxn ang="0">
                  <a:pos x="53" y="50"/>
                </a:cxn>
                <a:cxn ang="0">
                  <a:pos x="54" y="36"/>
                </a:cxn>
                <a:cxn ang="0">
                  <a:pos x="65" y="17"/>
                </a:cxn>
                <a:cxn ang="0">
                  <a:pos x="87" y="3"/>
                </a:cxn>
                <a:cxn ang="0">
                  <a:pos x="103" y="3"/>
                </a:cxn>
                <a:cxn ang="0">
                  <a:pos x="99" y="21"/>
                </a:cxn>
                <a:cxn ang="0">
                  <a:pos x="84" y="42"/>
                </a:cxn>
                <a:cxn ang="0">
                  <a:pos x="58" y="52"/>
                </a:cxn>
                <a:cxn ang="0">
                  <a:pos x="58" y="127"/>
                </a:cxn>
                <a:cxn ang="0">
                  <a:pos x="61" y="112"/>
                </a:cxn>
                <a:cxn ang="0">
                  <a:pos x="72" y="94"/>
                </a:cxn>
                <a:cxn ang="0">
                  <a:pos x="93" y="80"/>
                </a:cxn>
                <a:cxn ang="0">
                  <a:pos x="111" y="80"/>
                </a:cxn>
                <a:cxn ang="0">
                  <a:pos x="111" y="91"/>
                </a:cxn>
                <a:cxn ang="0">
                  <a:pos x="107" y="108"/>
                </a:cxn>
                <a:cxn ang="0">
                  <a:pos x="91" y="126"/>
                </a:cxn>
                <a:cxn ang="0">
                  <a:pos x="58" y="135"/>
                </a:cxn>
                <a:cxn ang="0">
                  <a:pos x="58" y="236"/>
                </a:cxn>
                <a:cxn ang="0">
                  <a:pos x="61" y="223"/>
                </a:cxn>
                <a:cxn ang="0">
                  <a:pos x="73" y="208"/>
                </a:cxn>
                <a:cxn ang="0">
                  <a:pos x="97" y="200"/>
                </a:cxn>
                <a:cxn ang="0">
                  <a:pos x="99" y="207"/>
                </a:cxn>
                <a:cxn ang="0">
                  <a:pos x="97" y="220"/>
                </a:cxn>
                <a:cxn ang="0">
                  <a:pos x="87" y="235"/>
                </a:cxn>
                <a:cxn ang="0">
                  <a:pos x="58" y="245"/>
                </a:cxn>
                <a:cxn ang="0">
                  <a:pos x="52" y="42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/>
              <a:ahLst/>
              <a:cxnLst>
                <a:cxn ang="0">
                  <a:pos x="52" y="176"/>
                </a:cxn>
                <a:cxn ang="0">
                  <a:pos x="59" y="176"/>
                </a:cxn>
                <a:cxn ang="0">
                  <a:pos x="74" y="169"/>
                </a:cxn>
                <a:cxn ang="0">
                  <a:pos x="86" y="154"/>
                </a:cxn>
                <a:cxn ang="0">
                  <a:pos x="86" y="141"/>
                </a:cxn>
                <a:cxn ang="0">
                  <a:pos x="74" y="143"/>
                </a:cxn>
                <a:cxn ang="0">
                  <a:pos x="58" y="158"/>
                </a:cxn>
                <a:cxn ang="0">
                  <a:pos x="52" y="118"/>
                </a:cxn>
                <a:cxn ang="0">
                  <a:pos x="61" y="116"/>
                </a:cxn>
                <a:cxn ang="0">
                  <a:pos x="78" y="110"/>
                </a:cxn>
                <a:cxn ang="0">
                  <a:pos x="92" y="92"/>
                </a:cxn>
                <a:cxn ang="0">
                  <a:pos x="92" y="77"/>
                </a:cxn>
                <a:cxn ang="0">
                  <a:pos x="81" y="79"/>
                </a:cxn>
                <a:cxn ang="0">
                  <a:pos x="65" y="88"/>
                </a:cxn>
                <a:cxn ang="0">
                  <a:pos x="52" y="115"/>
                </a:cxn>
                <a:cxn ang="0">
                  <a:pos x="55" y="48"/>
                </a:cxn>
                <a:cxn ang="0">
                  <a:pos x="67" y="45"/>
                </a:cxn>
                <a:cxn ang="0">
                  <a:pos x="85" y="37"/>
                </a:cxn>
                <a:cxn ang="0">
                  <a:pos x="97" y="17"/>
                </a:cxn>
                <a:cxn ang="0">
                  <a:pos x="97" y="0"/>
                </a:cxn>
                <a:cxn ang="0">
                  <a:pos x="83" y="3"/>
                </a:cxn>
                <a:cxn ang="0">
                  <a:pos x="65" y="14"/>
                </a:cxn>
                <a:cxn ang="0">
                  <a:pos x="50" y="45"/>
                </a:cxn>
                <a:cxn ang="0">
                  <a:pos x="47" y="35"/>
                </a:cxn>
                <a:cxn ang="0">
                  <a:pos x="38" y="18"/>
                </a:cxn>
                <a:cxn ang="0">
                  <a:pos x="16" y="3"/>
                </a:cxn>
                <a:cxn ang="0">
                  <a:pos x="1" y="3"/>
                </a:cxn>
                <a:cxn ang="0">
                  <a:pos x="5" y="19"/>
                </a:cxn>
                <a:cxn ang="0">
                  <a:pos x="19" y="38"/>
                </a:cxn>
                <a:cxn ang="0">
                  <a:pos x="47" y="48"/>
                </a:cxn>
                <a:cxn ang="0">
                  <a:pos x="47" y="132"/>
                </a:cxn>
                <a:cxn ang="0">
                  <a:pos x="42" y="118"/>
                </a:cxn>
                <a:cxn ang="0">
                  <a:pos x="25" y="103"/>
                </a:cxn>
                <a:cxn ang="0">
                  <a:pos x="12" y="103"/>
                </a:cxn>
                <a:cxn ang="0">
                  <a:pos x="16" y="116"/>
                </a:cxn>
                <a:cxn ang="0">
                  <a:pos x="25" y="132"/>
                </a:cxn>
                <a:cxn ang="0">
                  <a:pos x="47" y="141"/>
                </a:cxn>
                <a:cxn ang="0">
                  <a:pos x="52" y="228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/>
              <a:ahLst/>
              <a:cxnLst>
                <a:cxn ang="0">
                  <a:pos x="53" y="176"/>
                </a:cxn>
                <a:cxn ang="0">
                  <a:pos x="60" y="176"/>
                </a:cxn>
                <a:cxn ang="0">
                  <a:pos x="74" y="169"/>
                </a:cxn>
                <a:cxn ang="0">
                  <a:pos x="87" y="154"/>
                </a:cxn>
                <a:cxn ang="0">
                  <a:pos x="87" y="141"/>
                </a:cxn>
                <a:cxn ang="0">
                  <a:pos x="74" y="143"/>
                </a:cxn>
                <a:cxn ang="0">
                  <a:pos x="60" y="158"/>
                </a:cxn>
                <a:cxn ang="0">
                  <a:pos x="53" y="118"/>
                </a:cxn>
                <a:cxn ang="0">
                  <a:pos x="61" y="116"/>
                </a:cxn>
                <a:cxn ang="0">
                  <a:pos x="78" y="110"/>
                </a:cxn>
                <a:cxn ang="0">
                  <a:pos x="92" y="92"/>
                </a:cxn>
                <a:cxn ang="0">
                  <a:pos x="92" y="77"/>
                </a:cxn>
                <a:cxn ang="0">
                  <a:pos x="81" y="79"/>
                </a:cxn>
                <a:cxn ang="0">
                  <a:pos x="65" y="88"/>
                </a:cxn>
                <a:cxn ang="0">
                  <a:pos x="53" y="115"/>
                </a:cxn>
                <a:cxn ang="0">
                  <a:pos x="56" y="48"/>
                </a:cxn>
                <a:cxn ang="0">
                  <a:pos x="68" y="45"/>
                </a:cxn>
                <a:cxn ang="0">
                  <a:pos x="85" y="37"/>
                </a:cxn>
                <a:cxn ang="0">
                  <a:pos x="97" y="17"/>
                </a:cxn>
                <a:cxn ang="0">
                  <a:pos x="97" y="0"/>
                </a:cxn>
                <a:cxn ang="0">
                  <a:pos x="84" y="3"/>
                </a:cxn>
                <a:cxn ang="0">
                  <a:pos x="65" y="14"/>
                </a:cxn>
                <a:cxn ang="0">
                  <a:pos x="50" y="45"/>
                </a:cxn>
                <a:cxn ang="0">
                  <a:pos x="47" y="35"/>
                </a:cxn>
                <a:cxn ang="0">
                  <a:pos x="38" y="18"/>
                </a:cxn>
                <a:cxn ang="0">
                  <a:pos x="16" y="3"/>
                </a:cxn>
                <a:cxn ang="0">
                  <a:pos x="2" y="3"/>
                </a:cxn>
                <a:cxn ang="0">
                  <a:pos x="6" y="19"/>
                </a:cxn>
                <a:cxn ang="0">
                  <a:pos x="19" y="38"/>
                </a:cxn>
                <a:cxn ang="0">
                  <a:pos x="47" y="48"/>
                </a:cxn>
                <a:cxn ang="0">
                  <a:pos x="47" y="132"/>
                </a:cxn>
                <a:cxn ang="0">
                  <a:pos x="42" y="118"/>
                </a:cxn>
                <a:cxn ang="0">
                  <a:pos x="26" y="103"/>
                </a:cxn>
                <a:cxn ang="0">
                  <a:pos x="12" y="103"/>
                </a:cxn>
                <a:cxn ang="0">
                  <a:pos x="16" y="116"/>
                </a:cxn>
                <a:cxn ang="0">
                  <a:pos x="26" y="132"/>
                </a:cxn>
                <a:cxn ang="0">
                  <a:pos x="47" y="141"/>
                </a:cxn>
                <a:cxn ang="0">
                  <a:pos x="53" y="228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/>
              <a:ahLst/>
              <a:cxnLst>
                <a:cxn ang="0">
                  <a:pos x="93" y="309"/>
                </a:cxn>
                <a:cxn ang="0">
                  <a:pos x="101" y="309"/>
                </a:cxn>
                <a:cxn ang="0">
                  <a:pos x="118" y="304"/>
                </a:cxn>
                <a:cxn ang="0">
                  <a:pos x="138" y="292"/>
                </a:cxn>
                <a:cxn ang="0">
                  <a:pos x="152" y="266"/>
                </a:cxn>
                <a:cxn ang="0">
                  <a:pos x="152" y="247"/>
                </a:cxn>
                <a:cxn ang="0">
                  <a:pos x="138" y="250"/>
                </a:cxn>
                <a:cxn ang="0">
                  <a:pos x="120" y="259"/>
                </a:cxn>
                <a:cxn ang="0">
                  <a:pos x="99" y="285"/>
                </a:cxn>
                <a:cxn ang="0">
                  <a:pos x="93" y="207"/>
                </a:cxn>
                <a:cxn ang="0">
                  <a:pos x="102" y="205"/>
                </a:cxn>
                <a:cxn ang="0">
                  <a:pos x="122" y="200"/>
                </a:cxn>
                <a:cxn ang="0">
                  <a:pos x="147" y="185"/>
                </a:cxn>
                <a:cxn ang="0">
                  <a:pos x="163" y="155"/>
                </a:cxn>
                <a:cxn ang="0">
                  <a:pos x="163" y="134"/>
                </a:cxn>
                <a:cxn ang="0">
                  <a:pos x="149" y="135"/>
                </a:cxn>
                <a:cxn ang="0">
                  <a:pos x="129" y="142"/>
                </a:cxn>
                <a:cxn ang="0">
                  <a:pos x="107" y="162"/>
                </a:cxn>
                <a:cxn ang="0">
                  <a:pos x="93" y="201"/>
                </a:cxn>
                <a:cxn ang="0">
                  <a:pos x="95" y="83"/>
                </a:cxn>
                <a:cxn ang="0">
                  <a:pos x="110" y="81"/>
                </a:cxn>
                <a:cxn ang="0">
                  <a:pos x="134" y="73"/>
                </a:cxn>
                <a:cxn ang="0">
                  <a:pos x="157" y="54"/>
                </a:cxn>
                <a:cxn ang="0">
                  <a:pos x="174" y="23"/>
                </a:cxn>
                <a:cxn ang="0">
                  <a:pos x="174" y="0"/>
                </a:cxn>
                <a:cxn ang="0">
                  <a:pos x="157" y="2"/>
                </a:cxn>
                <a:cxn ang="0">
                  <a:pos x="133" y="10"/>
                </a:cxn>
                <a:cxn ang="0">
                  <a:pos x="107" y="33"/>
                </a:cxn>
                <a:cxn ang="0">
                  <a:pos x="87" y="77"/>
                </a:cxn>
                <a:cxn ang="0">
                  <a:pos x="85" y="68"/>
                </a:cxn>
                <a:cxn ang="0">
                  <a:pos x="75" y="46"/>
                </a:cxn>
                <a:cxn ang="0">
                  <a:pos x="55" y="21"/>
                </a:cxn>
                <a:cxn ang="0">
                  <a:pos x="22" y="3"/>
                </a:cxn>
                <a:cxn ang="0">
                  <a:pos x="1" y="3"/>
                </a:cxn>
                <a:cxn ang="0">
                  <a:pos x="4" y="18"/>
                </a:cxn>
                <a:cxn ang="0">
                  <a:pos x="12" y="42"/>
                </a:cxn>
                <a:cxn ang="0">
                  <a:pos x="31" y="65"/>
                </a:cxn>
                <a:cxn ang="0">
                  <a:pos x="62" y="81"/>
                </a:cxn>
                <a:cxn ang="0">
                  <a:pos x="82" y="238"/>
                </a:cxn>
                <a:cxn ang="0">
                  <a:pos x="80" y="228"/>
                </a:cxn>
                <a:cxn ang="0">
                  <a:pos x="72" y="207"/>
                </a:cxn>
                <a:cxn ang="0">
                  <a:pos x="55" y="185"/>
                </a:cxn>
                <a:cxn ang="0">
                  <a:pos x="21" y="176"/>
                </a:cxn>
                <a:cxn ang="0">
                  <a:pos x="22" y="185"/>
                </a:cxn>
                <a:cxn ang="0">
                  <a:pos x="28" y="205"/>
                </a:cxn>
                <a:cxn ang="0">
                  <a:pos x="41" y="230"/>
                </a:cxn>
                <a:cxn ang="0">
                  <a:pos x="66" y="246"/>
                </a:cxn>
                <a:cxn ang="0">
                  <a:pos x="82" y="402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/>
              <a:ahLst/>
              <a:cxnLst>
                <a:cxn ang="0">
                  <a:pos x="52" y="237"/>
                </a:cxn>
                <a:cxn ang="0">
                  <a:pos x="59" y="237"/>
                </a:cxn>
                <a:cxn ang="0">
                  <a:pos x="74" y="232"/>
                </a:cxn>
                <a:cxn ang="0">
                  <a:pos x="90" y="218"/>
                </a:cxn>
                <a:cxn ang="0">
                  <a:pos x="97" y="193"/>
                </a:cxn>
                <a:cxn ang="0">
                  <a:pos x="89" y="193"/>
                </a:cxn>
                <a:cxn ang="0">
                  <a:pos x="71" y="197"/>
                </a:cxn>
                <a:cxn ang="0">
                  <a:pos x="56" y="215"/>
                </a:cxn>
                <a:cxn ang="0">
                  <a:pos x="52" y="147"/>
                </a:cxn>
                <a:cxn ang="0">
                  <a:pos x="59" y="147"/>
                </a:cxn>
                <a:cxn ang="0">
                  <a:pos x="74" y="141"/>
                </a:cxn>
                <a:cxn ang="0">
                  <a:pos x="90" y="128"/>
                </a:cxn>
                <a:cxn ang="0">
                  <a:pos x="97" y="102"/>
                </a:cxn>
                <a:cxn ang="0">
                  <a:pos x="89" y="102"/>
                </a:cxn>
                <a:cxn ang="0">
                  <a:pos x="71" y="109"/>
                </a:cxn>
                <a:cxn ang="0">
                  <a:pos x="56" y="126"/>
                </a:cxn>
                <a:cxn ang="0">
                  <a:pos x="52" y="46"/>
                </a:cxn>
                <a:cxn ang="0">
                  <a:pos x="51" y="37"/>
                </a:cxn>
                <a:cxn ang="0">
                  <a:pos x="45" y="23"/>
                </a:cxn>
                <a:cxn ang="0">
                  <a:pos x="32" y="6"/>
                </a:cxn>
                <a:cxn ang="0">
                  <a:pos x="6" y="0"/>
                </a:cxn>
                <a:cxn ang="0">
                  <a:pos x="8" y="9"/>
                </a:cxn>
                <a:cxn ang="0">
                  <a:pos x="16" y="27"/>
                </a:cxn>
                <a:cxn ang="0">
                  <a:pos x="33" y="43"/>
                </a:cxn>
                <a:cxn ang="0">
                  <a:pos x="45" y="113"/>
                </a:cxn>
                <a:cxn ang="0">
                  <a:pos x="45" y="106"/>
                </a:cxn>
                <a:cxn ang="0">
                  <a:pos x="40" y="90"/>
                </a:cxn>
                <a:cxn ang="0">
                  <a:pos x="27" y="75"/>
                </a:cxn>
                <a:cxn ang="0">
                  <a:pos x="1" y="67"/>
                </a:cxn>
                <a:cxn ang="0">
                  <a:pos x="0" y="75"/>
                </a:cxn>
                <a:cxn ang="0">
                  <a:pos x="2" y="91"/>
                </a:cxn>
                <a:cxn ang="0">
                  <a:pos x="14" y="109"/>
                </a:cxn>
                <a:cxn ang="0">
                  <a:pos x="45" y="118"/>
                </a:cxn>
                <a:cxn ang="0">
                  <a:pos x="45" y="207"/>
                </a:cxn>
                <a:cxn ang="0">
                  <a:pos x="43" y="195"/>
                </a:cxn>
                <a:cxn ang="0">
                  <a:pos x="33" y="182"/>
                </a:cxn>
                <a:cxn ang="0">
                  <a:pos x="12" y="175"/>
                </a:cxn>
                <a:cxn ang="0">
                  <a:pos x="10" y="182"/>
                </a:cxn>
                <a:cxn ang="0">
                  <a:pos x="13" y="197"/>
                </a:cxn>
                <a:cxn ang="0">
                  <a:pos x="29" y="211"/>
                </a:cxn>
                <a:cxn ang="0">
                  <a:pos x="45" y="373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/>
              <a:ahLst/>
              <a:cxnLst>
                <a:cxn ang="0">
                  <a:pos x="51" y="237"/>
                </a:cxn>
                <a:cxn ang="0">
                  <a:pos x="60" y="237"/>
                </a:cxn>
                <a:cxn ang="0">
                  <a:pos x="74" y="232"/>
                </a:cxn>
                <a:cxn ang="0">
                  <a:pos x="91" y="218"/>
                </a:cxn>
                <a:cxn ang="0">
                  <a:pos x="97" y="193"/>
                </a:cxn>
                <a:cxn ang="0">
                  <a:pos x="89" y="193"/>
                </a:cxn>
                <a:cxn ang="0">
                  <a:pos x="72" y="197"/>
                </a:cxn>
                <a:cxn ang="0">
                  <a:pos x="55" y="215"/>
                </a:cxn>
                <a:cxn ang="0">
                  <a:pos x="51" y="147"/>
                </a:cxn>
                <a:cxn ang="0">
                  <a:pos x="60" y="147"/>
                </a:cxn>
                <a:cxn ang="0">
                  <a:pos x="74" y="141"/>
                </a:cxn>
                <a:cxn ang="0">
                  <a:pos x="91" y="128"/>
                </a:cxn>
                <a:cxn ang="0">
                  <a:pos x="97" y="102"/>
                </a:cxn>
                <a:cxn ang="0">
                  <a:pos x="89" y="102"/>
                </a:cxn>
                <a:cxn ang="0">
                  <a:pos x="72" y="109"/>
                </a:cxn>
                <a:cxn ang="0">
                  <a:pos x="55" y="126"/>
                </a:cxn>
                <a:cxn ang="0">
                  <a:pos x="51" y="46"/>
                </a:cxn>
                <a:cxn ang="0">
                  <a:pos x="51" y="37"/>
                </a:cxn>
                <a:cxn ang="0">
                  <a:pos x="46" y="23"/>
                </a:cxn>
                <a:cxn ang="0">
                  <a:pos x="33" y="6"/>
                </a:cxn>
                <a:cxn ang="0">
                  <a:pos x="7" y="0"/>
                </a:cxn>
                <a:cxn ang="0">
                  <a:pos x="8" y="9"/>
                </a:cxn>
                <a:cxn ang="0">
                  <a:pos x="16" y="27"/>
                </a:cxn>
                <a:cxn ang="0">
                  <a:pos x="34" y="43"/>
                </a:cxn>
                <a:cxn ang="0">
                  <a:pos x="46" y="113"/>
                </a:cxn>
                <a:cxn ang="0">
                  <a:pos x="46" y="106"/>
                </a:cxn>
                <a:cxn ang="0">
                  <a:pos x="41" y="90"/>
                </a:cxn>
                <a:cxn ang="0">
                  <a:pos x="27" y="75"/>
                </a:cxn>
                <a:cxn ang="0">
                  <a:pos x="0" y="67"/>
                </a:cxn>
                <a:cxn ang="0">
                  <a:pos x="0" y="75"/>
                </a:cxn>
                <a:cxn ang="0">
                  <a:pos x="3" y="91"/>
                </a:cxn>
                <a:cxn ang="0">
                  <a:pos x="15" y="109"/>
                </a:cxn>
                <a:cxn ang="0">
                  <a:pos x="46" y="118"/>
                </a:cxn>
                <a:cxn ang="0">
                  <a:pos x="46" y="207"/>
                </a:cxn>
                <a:cxn ang="0">
                  <a:pos x="43" y="195"/>
                </a:cxn>
                <a:cxn ang="0">
                  <a:pos x="34" y="182"/>
                </a:cxn>
                <a:cxn ang="0">
                  <a:pos x="12" y="175"/>
                </a:cxn>
                <a:cxn ang="0">
                  <a:pos x="11" y="182"/>
                </a:cxn>
                <a:cxn ang="0">
                  <a:pos x="14" y="197"/>
                </a:cxn>
                <a:cxn ang="0">
                  <a:pos x="30" y="211"/>
                </a:cxn>
                <a:cxn ang="0">
                  <a:pos x="46" y="373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049" name="Freeform 25"/>
          <p:cNvSpPr>
            <a:spLocks/>
          </p:cNvSpPr>
          <p:nvPr/>
        </p:nvSpPr>
        <p:spPr bwMode="gray">
          <a:xfrm>
            <a:off x="95250" y="6446838"/>
            <a:ext cx="8970963" cy="314325"/>
          </a:xfrm>
          <a:custGeom>
            <a:avLst/>
            <a:gdLst/>
            <a:ahLst/>
            <a:cxnLst>
              <a:cxn ang="0">
                <a:pos x="4" y="198"/>
              </a:cxn>
              <a:cxn ang="0">
                <a:pos x="5651" y="198"/>
              </a:cxn>
              <a:cxn ang="0">
                <a:pos x="5646" y="94"/>
              </a:cxn>
              <a:cxn ang="0">
                <a:pos x="1491" y="94"/>
              </a:cxn>
              <a:cxn ang="0">
                <a:pos x="1343" y="2"/>
              </a:cxn>
              <a:cxn ang="0">
                <a:pos x="0" y="0"/>
              </a:cxn>
              <a:cxn ang="0">
                <a:pos x="4" y="198"/>
              </a:cxn>
            </a:cxnLst>
            <a:rect l="0" t="0" r="r" b="b"/>
            <a:pathLst>
              <a:path w="5651" h="198">
                <a:moveTo>
                  <a:pt x="4" y="198"/>
                </a:moveTo>
                <a:lnTo>
                  <a:pt x="5651" y="198"/>
                </a:lnTo>
                <a:lnTo>
                  <a:pt x="5646" y="94"/>
                </a:lnTo>
                <a:lnTo>
                  <a:pt x="1491" y="94"/>
                </a:lnTo>
                <a:lnTo>
                  <a:pt x="1343" y="2"/>
                </a:lnTo>
                <a:lnTo>
                  <a:pt x="0" y="0"/>
                </a:lnTo>
                <a:lnTo>
                  <a:pt x="4" y="198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50" name="Freeform 26"/>
          <p:cNvSpPr>
            <a:spLocks/>
          </p:cNvSpPr>
          <p:nvPr/>
        </p:nvSpPr>
        <p:spPr bwMode="gray">
          <a:xfrm>
            <a:off x="95250" y="6491288"/>
            <a:ext cx="8975725" cy="279400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5650" y="169"/>
              </a:cxn>
              <a:cxn ang="0">
                <a:pos x="5646" y="95"/>
              </a:cxn>
              <a:cxn ang="0">
                <a:pos x="1478" y="95"/>
              </a:cxn>
              <a:cxn ang="0">
                <a:pos x="1317" y="3"/>
              </a:cxn>
              <a:cxn ang="0">
                <a:pos x="0" y="0"/>
              </a:cxn>
              <a:cxn ang="0">
                <a:pos x="0" y="176"/>
              </a:cxn>
            </a:cxnLst>
            <a:rect l="0" t="0" r="r" b="b"/>
            <a:pathLst>
              <a:path w="5650" h="176">
                <a:moveTo>
                  <a:pt x="0" y="176"/>
                </a:moveTo>
                <a:lnTo>
                  <a:pt x="5650" y="169"/>
                </a:lnTo>
                <a:lnTo>
                  <a:pt x="5646" y="95"/>
                </a:lnTo>
                <a:lnTo>
                  <a:pt x="1478" y="95"/>
                </a:lnTo>
                <a:lnTo>
                  <a:pt x="1317" y="3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51" name="Freeform 27" descr="Dark upward diagonal"/>
          <p:cNvSpPr>
            <a:spLocks/>
          </p:cNvSpPr>
          <p:nvPr/>
        </p:nvSpPr>
        <p:spPr bwMode="gray">
          <a:xfrm>
            <a:off x="92075" y="98425"/>
            <a:ext cx="8956675" cy="179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582" y="0"/>
              </a:cxn>
              <a:cxn ang="0">
                <a:pos x="5639" y="45"/>
              </a:cxn>
              <a:cxn ang="0">
                <a:pos x="5636" y="113"/>
              </a:cxn>
              <a:cxn ang="0">
                <a:pos x="0" y="113"/>
              </a:cxn>
              <a:cxn ang="0">
                <a:pos x="0" y="0"/>
              </a:cxn>
            </a:cxnLst>
            <a:rect l="0" t="0" r="r" b="b"/>
            <a:pathLst>
              <a:path w="5639" h="113">
                <a:moveTo>
                  <a:pt x="0" y="0"/>
                </a:moveTo>
                <a:lnTo>
                  <a:pt x="5582" y="0"/>
                </a:lnTo>
                <a:cubicBezTo>
                  <a:pt x="5630" y="3"/>
                  <a:pt x="5639" y="45"/>
                  <a:pt x="5639" y="45"/>
                </a:cubicBezTo>
                <a:lnTo>
                  <a:pt x="5636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52" name="Freeform 28"/>
          <p:cNvSpPr>
            <a:spLocks/>
          </p:cNvSpPr>
          <p:nvPr/>
        </p:nvSpPr>
        <p:spPr bwMode="gray">
          <a:xfrm>
            <a:off x="92075" y="307975"/>
            <a:ext cx="8955088" cy="938213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53" name="Freeform 29"/>
          <p:cNvSpPr>
            <a:spLocks/>
          </p:cNvSpPr>
          <p:nvPr/>
        </p:nvSpPr>
        <p:spPr bwMode="gray">
          <a:xfrm>
            <a:off x="92075" y="306388"/>
            <a:ext cx="8955088" cy="836612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66667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 flipV="1">
            <a:off x="95250" y="6723063"/>
            <a:ext cx="8977313" cy="555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9" name="Freeform 35"/>
          <p:cNvSpPr>
            <a:spLocks/>
          </p:cNvSpPr>
          <p:nvPr/>
        </p:nvSpPr>
        <p:spPr bwMode="gray">
          <a:xfrm>
            <a:off x="6896100" y="1047750"/>
            <a:ext cx="2155825" cy="52388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358" y="0"/>
              </a:cxn>
              <a:cxn ang="0">
                <a:pos x="1356" y="32"/>
              </a:cxn>
              <a:cxn ang="0">
                <a:pos x="60" y="33"/>
              </a:cxn>
              <a:cxn ang="0">
                <a:pos x="0" y="2"/>
              </a:cxn>
            </a:cxnLst>
            <a:rect l="0" t="0" r="r" b="b"/>
            <a:pathLst>
              <a:path w="1358" h="33">
                <a:moveTo>
                  <a:pt x="0" y="2"/>
                </a:moveTo>
                <a:lnTo>
                  <a:pt x="1358" y="0"/>
                </a:lnTo>
                <a:lnTo>
                  <a:pt x="1356" y="32"/>
                </a:lnTo>
                <a:lnTo>
                  <a:pt x="60" y="33"/>
                </a:lnTo>
                <a:lnTo>
                  <a:pt x="0" y="2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38125"/>
            <a:ext cx="64770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438275"/>
            <a:ext cx="82296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048000" y="6311900"/>
            <a:ext cx="171291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830763" y="6323013"/>
            <a:ext cx="23114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116763" y="6323013"/>
            <a:ext cx="161607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fld id="{A377611A-3BF4-41A7-BC5D-0A35DF4254AF}" type="slidenum">
              <a:rPr lang="zh-TW" altLang="en-US"/>
              <a:pPr/>
              <a:t>‹#›</a:t>
            </a:fld>
            <a:endParaRPr lang="en-US" altLang="zh-TW"/>
          </a:p>
        </p:txBody>
      </p:sp>
      <p:pic>
        <p:nvPicPr>
          <p:cNvPr id="1063" name="Picture 39" descr="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9925" y="404813"/>
            <a:ext cx="863600" cy="647700"/>
          </a:xfrm>
          <a:prstGeom prst="rect">
            <a:avLst/>
          </a:prstGeom>
          <a:noFill/>
        </p:spPr>
      </p:pic>
      <p:pic>
        <p:nvPicPr>
          <p:cNvPr id="1064" name="Picture 40" descr="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56550" y="404813"/>
            <a:ext cx="900113" cy="647700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sdr.org/)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llwomenstalk.com/top-dangerous-places-to-go-on-vacation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7" Type="http://schemas.openxmlformats.org/officeDocument/2006/relationships/hyperlink" Target="http://&#38450;&#28797;&#25945;&#32946;&#63849;&#20301;&#24179;&#21488;.&#21488;&#28771;/" TargetMode="External"/><Relationship Id="rId2" Type="http://schemas.openxmlformats.org/officeDocument/2006/relationships/hyperlink" Target="http://disaster.edu.tw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&#38450;&#28797;&#25945;&#32946;&#25976;&#20301;&#24179;&#21488;.&#21488;&#28771;/" TargetMode="External"/><Relationship Id="rId5" Type="http://schemas.openxmlformats.org/officeDocument/2006/relationships/hyperlink" Target="NULL" TargetMode="External"/><Relationship Id="rId4" Type="http://schemas.openxmlformats.org/officeDocument/2006/relationships/hyperlink" Target="http://&#38450;&#28797;&#25945;&#32946;&#25976;&#20301;&#24179;&#21488;.tw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hmedu.ncdr.nat.gov.tw/" TargetMode="External"/><Relationship Id="rId7" Type="http://schemas.openxmlformats.org/officeDocument/2006/relationships/hyperlink" Target="http://210.69.173.9/nfaweb/newprevent/index.aspx" TargetMode="External"/><Relationship Id="rId2" Type="http://schemas.openxmlformats.org/officeDocument/2006/relationships/hyperlink" Target="http://61.56.4.48/main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cman.cwb.gov.tw/eqv5/eq100/eq100.htm" TargetMode="External"/><Relationship Id="rId5" Type="http://schemas.openxmlformats.org/officeDocument/2006/relationships/hyperlink" Target="http://3d.tfd.gov.tw/f_pre.asp" TargetMode="External"/><Relationship Id="rId4" Type="http://schemas.openxmlformats.org/officeDocument/2006/relationships/hyperlink" Target="http://246.swcb.gov.tw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24drs.com/" TargetMode="External"/><Relationship Id="rId7" Type="http://schemas.openxmlformats.org/officeDocument/2006/relationships/hyperlink" Target="http://www.amerrescue.org/knowledge.htm" TargetMode="External"/><Relationship Id="rId2" Type="http://schemas.openxmlformats.org/officeDocument/2006/relationships/hyperlink" Target="http://www.drea.org.tw/htm/1_about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dcross.tallytown.com/educate.html" TargetMode="External"/><Relationship Id="rId5" Type="http://schemas.openxmlformats.org/officeDocument/2006/relationships/hyperlink" Target="http://www.ncree.gov.tw/04_Edu/Frame4.htm" TargetMode="External"/><Relationship Id="rId4" Type="http://schemas.openxmlformats.org/officeDocument/2006/relationships/hyperlink" Target="http://earth.fg.tp.edu.tw/learn/esf/magazine.htm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C4D14D77-3E43-480E-99FB-49D752AB2BF4}" type="slidenum">
              <a:rPr lang="zh-TW" altLang="en-US"/>
              <a:pPr/>
              <a:t>1</a:t>
            </a:fld>
            <a:endParaRPr lang="en-US" altLang="zh-TW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3608" y="1923701"/>
            <a:ext cx="6553200" cy="1470025"/>
          </a:xfrm>
        </p:spPr>
        <p:txBody>
          <a:bodyPr/>
          <a:lstStyle/>
          <a:p>
            <a:r>
              <a:rPr lang="zh-TW" altLang="en-US" dirty="0" smtClean="0"/>
              <a:t>防災教育教材教法</a:t>
            </a:r>
            <a:endParaRPr lang="zh-TW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25116" y="5013176"/>
            <a:ext cx="6018883" cy="1223962"/>
          </a:xfrm>
        </p:spPr>
        <p:txBody>
          <a:bodyPr/>
          <a:lstStyle/>
          <a:p>
            <a:r>
              <a:rPr lang="zh-TW" altLang="en-US" sz="2000" b="0" dirty="0" smtClean="0"/>
              <a:t>資料來源：許民陽教授</a:t>
            </a:r>
            <a:endParaRPr lang="en-US" altLang="zh-TW" sz="2000" b="0" dirty="0" smtClean="0"/>
          </a:p>
          <a:p>
            <a:r>
              <a:rPr lang="zh-TW" altLang="en-US" sz="2000" b="0" dirty="0"/>
              <a:t> </a:t>
            </a:r>
            <a:r>
              <a:rPr lang="zh-TW" altLang="en-US" sz="2000" b="0" dirty="0" smtClean="0"/>
              <a:t>         臺北市</a:t>
            </a:r>
            <a:r>
              <a:rPr lang="zh-TW" altLang="en-US" sz="2000" b="0" dirty="0"/>
              <a:t>立教育大學地生系 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32138" y="404813"/>
            <a:ext cx="5746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200" b="1" dirty="0" smtClean="0">
                <a:ea typeface="新細明體" pitchFamily="18" charset="-120"/>
              </a:rPr>
              <a:t>02</a:t>
            </a:r>
            <a:endParaRPr lang="en-US" altLang="zh-TW" sz="2200" b="1" dirty="0"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2870" y="3573016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100000"/>
              </a:spcBef>
            </a:pPr>
            <a:r>
              <a:rPr lang="zh-TW" altLang="en-US" sz="3600" b="1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吳 明 淏 </a:t>
            </a:r>
            <a:r>
              <a:rPr lang="zh-TW" altLang="en-US" b="1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教授</a:t>
            </a:r>
          </a:p>
          <a:p>
            <a:pPr algn="ctr">
              <a:spcBef>
                <a:spcPct val="50000"/>
              </a:spcBef>
            </a:pPr>
            <a:r>
              <a:rPr lang="zh-TW" altLang="en-US" b="1" dirty="0">
                <a:solidFill>
                  <a:srgbClr val="003366"/>
                </a:solidFill>
                <a:latin typeface="標楷體" pitchFamily="65" charset="-120"/>
                <a:ea typeface="標楷體" pitchFamily="65" charset="-120"/>
              </a:rPr>
              <a:t>國立高雄大學防災工程研究室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P14405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576" y="4005064"/>
            <a:ext cx="383992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4" descr="P14404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3864620" cy="289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" descr="P14405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052736"/>
            <a:ext cx="3854093" cy="289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P14405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7445" y="4043309"/>
            <a:ext cx="3787929" cy="284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251520" y="404664"/>
            <a:ext cx="6336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dirty="0" smtClean="0">
                <a:solidFill>
                  <a:schemeClr val="tx1">
                    <a:lumMod val="20000"/>
                    <a:lumOff val="80000"/>
                  </a:schemeClr>
                </a:solidFill>
                <a:ea typeface="華康中黑體"/>
              </a:rPr>
              <a:t>甲仙地震</a:t>
            </a:r>
            <a:r>
              <a:rPr lang="en-US" altLang="zh-TW" sz="3200" dirty="0" smtClean="0">
                <a:solidFill>
                  <a:schemeClr val="tx1">
                    <a:lumMod val="20000"/>
                    <a:lumOff val="80000"/>
                  </a:schemeClr>
                </a:solidFill>
                <a:ea typeface="華康中黑體"/>
              </a:rPr>
              <a:t>(2010.3.4  </a:t>
            </a:r>
            <a:r>
              <a:rPr lang="zh-TW" altLang="en-US" sz="3200" dirty="0" smtClean="0">
                <a:solidFill>
                  <a:schemeClr val="tx1">
                    <a:lumMod val="20000"/>
                    <a:lumOff val="80000"/>
                  </a:schemeClr>
                </a:solidFill>
                <a:ea typeface="華康中黑體"/>
              </a:rPr>
              <a:t>芮氏規模</a:t>
            </a:r>
            <a:r>
              <a:rPr lang="en-US" altLang="zh-TW" sz="3200" dirty="0" smtClean="0">
                <a:solidFill>
                  <a:schemeClr val="tx1">
                    <a:lumMod val="20000"/>
                    <a:lumOff val="80000"/>
                  </a:schemeClr>
                </a:solidFill>
                <a:ea typeface="華康中黑體"/>
              </a:rPr>
              <a:t>6.4)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975B83F-4A2A-4904-848A-4429318B5663}" type="slidenum">
              <a:rPr lang="zh-TW" altLang="en-US" smtClean="0"/>
              <a:pPr/>
              <a:t>11</a:t>
            </a:fld>
            <a:endParaRPr lang="en-US" altLang="zh-TW" smtClean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0" dirty="0" smtClean="0">
                <a:ea typeface="華康中黑體"/>
                <a:cs typeface="華康中黑體"/>
              </a:rPr>
              <a:t>2009.08</a:t>
            </a:r>
            <a:r>
              <a:rPr lang="zh-TW" altLang="en-US" b="0" dirty="0" smtClean="0">
                <a:ea typeface="華康中黑體"/>
                <a:cs typeface="華康中黑體"/>
              </a:rPr>
              <a:t>莫拉克颱風</a:t>
            </a:r>
          </a:p>
        </p:txBody>
      </p:sp>
      <p:pic>
        <p:nvPicPr>
          <p:cNvPr id="8198" name="Picture 6" descr="http://s.verywed.com/s1/2009/08/11/1249969653_61ef57fecf2acb07313e164a1bdd5ba6_big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2304256" cy="1728192"/>
          </a:xfrm>
          <a:prstGeom prst="rect">
            <a:avLst/>
          </a:prstGeom>
          <a:noFill/>
        </p:spPr>
      </p:pic>
      <p:pic>
        <p:nvPicPr>
          <p:cNvPr id="8200" name="Picture 8" descr="http://www.libertytimes.com.tw/2009/new/aug/10/images/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140968"/>
            <a:ext cx="2304256" cy="1530027"/>
          </a:xfrm>
          <a:prstGeom prst="rect">
            <a:avLst/>
          </a:prstGeom>
          <a:noFill/>
        </p:spPr>
      </p:pic>
      <p:pic>
        <p:nvPicPr>
          <p:cNvPr id="8202" name="Picture 10" descr="http://www.pcc.gov.tw/epaper/9812/photo/column_03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773149"/>
            <a:ext cx="2304256" cy="1536171"/>
          </a:xfrm>
          <a:prstGeom prst="rect">
            <a:avLst/>
          </a:prstGeom>
          <a:noFill/>
        </p:spPr>
      </p:pic>
      <p:pic>
        <p:nvPicPr>
          <p:cNvPr id="8204" name="Picture 12" descr="http://big5.ce.cn/gate/big5/img9.blog.eastmoney.com/51/5185188/200908/20090823011118867.jpg"/>
          <p:cNvPicPr>
            <a:picLocks noChangeAspect="1" noChangeArrowheads="1"/>
          </p:cNvPicPr>
          <p:nvPr/>
        </p:nvPicPr>
        <p:blipFill>
          <a:blip r:embed="rId5" cstate="print"/>
          <a:srcRect r="7864" b="16526"/>
          <a:stretch>
            <a:fillRect/>
          </a:stretch>
        </p:blipFill>
        <p:spPr bwMode="auto">
          <a:xfrm>
            <a:off x="3275856" y="1268760"/>
            <a:ext cx="2592288" cy="1761427"/>
          </a:xfrm>
          <a:prstGeom prst="rect">
            <a:avLst/>
          </a:prstGeom>
          <a:noFill/>
        </p:spPr>
      </p:pic>
      <p:pic>
        <p:nvPicPr>
          <p:cNvPr id="8206" name="Picture 14" descr="http://lh4.ggpht.com/_TV3vwFrfjy0/TGAf2VPScHI/AAAAAAAABcA/OVbzxStW8p8/s640/100_1813.JPG"/>
          <p:cNvPicPr>
            <a:picLocks noChangeAspect="1" noChangeArrowheads="1"/>
          </p:cNvPicPr>
          <p:nvPr/>
        </p:nvPicPr>
        <p:blipFill>
          <a:blip r:embed="rId6" cstate="print"/>
          <a:srcRect r="1958" b="8651"/>
          <a:stretch>
            <a:fillRect/>
          </a:stretch>
        </p:blipFill>
        <p:spPr bwMode="auto">
          <a:xfrm>
            <a:off x="3275856" y="3068960"/>
            <a:ext cx="2592288" cy="1811478"/>
          </a:xfrm>
          <a:prstGeom prst="rect">
            <a:avLst/>
          </a:prstGeom>
          <a:noFill/>
        </p:spPr>
      </p:pic>
      <p:pic>
        <p:nvPicPr>
          <p:cNvPr id="8208" name="Picture 16" descr="http://dedr.lib.cyu.edu.tw/DEDRepaper/009.files/%E5%B0%8F%E6%9E%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941168"/>
            <a:ext cx="2592288" cy="1620180"/>
          </a:xfrm>
          <a:prstGeom prst="rect">
            <a:avLst/>
          </a:prstGeom>
          <a:noFill/>
        </p:spPr>
      </p:pic>
      <p:pic>
        <p:nvPicPr>
          <p:cNvPr id="8210" name="Picture 18" descr="隆華國小"/>
          <p:cNvPicPr>
            <a:picLocks noChangeAspect="1" noChangeArrowheads="1"/>
          </p:cNvPicPr>
          <p:nvPr/>
        </p:nvPicPr>
        <p:blipFill>
          <a:blip r:embed="rId8" cstate="print"/>
          <a:srcRect l="10584" b="23393"/>
          <a:stretch>
            <a:fillRect/>
          </a:stretch>
        </p:blipFill>
        <p:spPr bwMode="auto">
          <a:xfrm>
            <a:off x="6300192" y="1268760"/>
            <a:ext cx="2689544" cy="1728192"/>
          </a:xfrm>
          <a:prstGeom prst="rect">
            <a:avLst/>
          </a:prstGeom>
          <a:noFill/>
        </p:spPr>
      </p:pic>
      <p:pic>
        <p:nvPicPr>
          <p:cNvPr id="8211" name="Picture 19"/>
          <p:cNvPicPr>
            <a:picLocks noChangeAspect="1" noChangeArrowheads="1"/>
          </p:cNvPicPr>
          <p:nvPr/>
        </p:nvPicPr>
        <p:blipFill>
          <a:blip r:embed="rId9" cstate="print"/>
          <a:srcRect l="11513" t="20790" r="39466" b="27236"/>
          <a:stretch>
            <a:fillRect/>
          </a:stretch>
        </p:blipFill>
        <p:spPr bwMode="auto">
          <a:xfrm>
            <a:off x="6304232" y="3068960"/>
            <a:ext cx="271666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2" name="Picture 20"/>
          <p:cNvPicPr>
            <a:picLocks noChangeAspect="1" noChangeArrowheads="1"/>
          </p:cNvPicPr>
          <p:nvPr/>
        </p:nvPicPr>
        <p:blipFill>
          <a:blip r:embed="rId10" cstate="print">
            <a:lum bright="20000" contrast="20000"/>
          </a:blip>
          <a:srcRect l="20680" t="17411" r="20631" b="22006"/>
          <a:stretch>
            <a:fillRect/>
          </a:stretch>
        </p:blipFill>
        <p:spPr bwMode="auto">
          <a:xfrm>
            <a:off x="6290480" y="4919960"/>
            <a:ext cx="2718000" cy="163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字方塊 16"/>
          <p:cNvSpPr txBox="1"/>
          <p:nvPr/>
        </p:nvSpPr>
        <p:spPr>
          <a:xfrm rot="585499">
            <a:off x="373377" y="1153182"/>
            <a:ext cx="461665" cy="14773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eaVert" wrap="none" rtlCol="0">
            <a:spAutoFit/>
          </a:bodyPr>
          <a:lstStyle/>
          <a:p>
            <a:r>
              <a:rPr lang="zh-TW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臺東金帥飯店</a:t>
            </a:r>
            <a:endParaRPr lang="zh-TW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 rot="585499">
            <a:off x="3234135" y="1154850"/>
            <a:ext cx="461665" cy="12464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eaVert" wrap="none" rtlCol="0">
            <a:spAutoFit/>
          </a:bodyPr>
          <a:lstStyle/>
          <a:p>
            <a:r>
              <a:rPr lang="zh-TW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高雄小林村</a:t>
            </a:r>
            <a:endParaRPr lang="zh-TW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 rot="585499">
            <a:off x="6206026" y="1153183"/>
            <a:ext cx="461665" cy="14773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eaVert" wrap="none" rtlCol="0">
            <a:spAutoFit/>
          </a:bodyPr>
          <a:lstStyle/>
          <a:p>
            <a:r>
              <a:rPr lang="zh-TW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南投隆華國小</a:t>
            </a:r>
            <a:endParaRPr lang="zh-TW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0" y="643151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用生命換來的慘痛經驗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733C6E-72A3-44FB-8115-050B5A0FB1E1}" type="slidenum">
              <a:rPr lang="zh-TW" altLang="en-US" smtClean="0"/>
              <a:pPr/>
              <a:t>12</a:t>
            </a:fld>
            <a:endParaRPr lang="en-US" altLang="zh-TW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6477000" cy="868363"/>
          </a:xfrm>
        </p:spPr>
        <p:txBody>
          <a:bodyPr/>
          <a:lstStyle/>
          <a:p>
            <a:pPr eaLnBrk="1" hangingPunct="1"/>
            <a:r>
              <a:rPr lang="en-US" altLang="zh-TW" b="0" dirty="0" smtClean="0">
                <a:ea typeface="華康中黑體"/>
                <a:cs typeface="華康中黑體"/>
              </a:rPr>
              <a:t>2010.09</a:t>
            </a:r>
            <a:r>
              <a:rPr lang="zh-TW" altLang="en-US" b="0" dirty="0" smtClean="0">
                <a:ea typeface="華康中黑體"/>
                <a:cs typeface="華康中黑體"/>
              </a:rPr>
              <a:t>凡納比颱風</a:t>
            </a:r>
          </a:p>
        </p:txBody>
      </p:sp>
      <p:sp>
        <p:nvSpPr>
          <p:cNvPr id="7173" name="Text Box 59"/>
          <p:cNvSpPr txBox="1">
            <a:spLocks noChangeArrowheads="1"/>
          </p:cNvSpPr>
          <p:nvPr/>
        </p:nvSpPr>
        <p:spPr bwMode="auto">
          <a:xfrm>
            <a:off x="251520" y="4005064"/>
            <a:ext cx="583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u"/>
            </a:pPr>
            <a:r>
              <a:rPr kumimoji="0" lang="zh-TW" altLang="en-US" sz="2400" dirty="0">
                <a:solidFill>
                  <a:srgbClr val="333333"/>
                </a:solidFill>
                <a:ea typeface="標楷體" pitchFamily="65" charset="-120"/>
              </a:rPr>
              <a:t>主要災情：</a:t>
            </a:r>
          </a:p>
        </p:txBody>
      </p:sp>
      <p:sp>
        <p:nvSpPr>
          <p:cNvPr id="7174" name="Text Box 60"/>
          <p:cNvSpPr txBox="1">
            <a:spLocks noChangeArrowheads="1"/>
          </p:cNvSpPr>
          <p:nvPr/>
        </p:nvSpPr>
        <p:spPr bwMode="auto">
          <a:xfrm>
            <a:off x="539552" y="4437112"/>
            <a:ext cx="7992888" cy="271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70000"/>
              </a:lnSpc>
              <a:spcBef>
                <a:spcPct val="50000"/>
              </a:spcBef>
              <a:buFont typeface="Wingdings" pitchFamily="2" charset="2"/>
              <a:buAutoNum type="ea1ChtPeriod"/>
            </a:pPr>
            <a:r>
              <a:rPr kumimoji="0" lang="zh-TW" altLang="en-US" sz="2400" dirty="0">
                <a:solidFill>
                  <a:srgbClr val="333333"/>
                </a:solidFill>
                <a:ea typeface="標楷體" pitchFamily="65" charset="-120"/>
              </a:rPr>
              <a:t>影響區域：南部、東部</a:t>
            </a:r>
          </a:p>
          <a:p>
            <a:pPr marL="457200" indent="-457200">
              <a:lnSpc>
                <a:spcPct val="70000"/>
              </a:lnSpc>
              <a:spcBef>
                <a:spcPct val="50000"/>
              </a:spcBef>
              <a:buFont typeface="Wingdings" pitchFamily="2" charset="2"/>
              <a:buAutoNum type="ea1ChtPeriod"/>
            </a:pPr>
            <a:r>
              <a:rPr kumimoji="0" lang="zh-TW" altLang="en-US" sz="2400" dirty="0">
                <a:solidFill>
                  <a:srgbClr val="333333"/>
                </a:solidFill>
                <a:ea typeface="標楷體" pitchFamily="65" charset="-120"/>
              </a:rPr>
              <a:t>傷亡人數：</a:t>
            </a:r>
            <a:r>
              <a:rPr kumimoji="0" lang="en-US" altLang="zh-TW" sz="2400" dirty="0">
                <a:solidFill>
                  <a:srgbClr val="333333"/>
                </a:solidFill>
                <a:ea typeface="標楷體" pitchFamily="65" charset="-120"/>
              </a:rPr>
              <a:t>2</a:t>
            </a:r>
            <a:r>
              <a:rPr kumimoji="0" lang="zh-TW" altLang="en-US" sz="2400" dirty="0">
                <a:solidFill>
                  <a:srgbClr val="333333"/>
                </a:solidFill>
                <a:ea typeface="標楷體" pitchFamily="65" charset="-120"/>
              </a:rPr>
              <a:t>人死亡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AutoNum type="ea1ChtPeriod"/>
            </a:pPr>
            <a:r>
              <a:rPr kumimoji="0" lang="zh-TW" altLang="en-US" sz="2400" dirty="0">
                <a:solidFill>
                  <a:srgbClr val="333333"/>
                </a:solidFill>
                <a:ea typeface="標楷體" pitchFamily="65" charset="-120"/>
              </a:rPr>
              <a:t>各地災情：豪雨造成臺南、高雄及屏東等地區淹水</a:t>
            </a:r>
            <a:r>
              <a:rPr kumimoji="0" lang="zh-TW" altLang="en-US" sz="2400" dirty="0" smtClean="0">
                <a:solidFill>
                  <a:srgbClr val="333333"/>
                </a:solidFill>
                <a:ea typeface="標楷體" pitchFamily="65" charset="-120"/>
              </a:rPr>
              <a:t>部分</a:t>
            </a:r>
            <a:r>
              <a:rPr kumimoji="0" lang="en-US" altLang="zh-TW" sz="2400" dirty="0" smtClean="0">
                <a:solidFill>
                  <a:srgbClr val="333333"/>
                </a:solidFill>
                <a:ea typeface="標楷體" pitchFamily="65" charset="-120"/>
              </a:rPr>
              <a:t/>
            </a:r>
            <a:br>
              <a:rPr kumimoji="0" lang="en-US" altLang="zh-TW" sz="2400" dirty="0" smtClean="0">
                <a:solidFill>
                  <a:srgbClr val="333333"/>
                </a:solidFill>
                <a:ea typeface="標楷體" pitchFamily="65" charset="-120"/>
              </a:rPr>
            </a:br>
            <a:r>
              <a:rPr kumimoji="0" lang="zh-TW" altLang="en-US" sz="2400" dirty="0" smtClean="0">
                <a:solidFill>
                  <a:srgbClr val="333333"/>
                </a:solidFill>
                <a:ea typeface="標楷體" pitchFamily="65" charset="-120"/>
              </a:rPr>
              <a:t>                  地區</a:t>
            </a:r>
            <a:r>
              <a:rPr kumimoji="0" lang="zh-TW" altLang="en-US" sz="2400" dirty="0">
                <a:solidFill>
                  <a:srgbClr val="333333"/>
                </a:solidFill>
                <a:ea typeface="標楷體" pitchFamily="65" charset="-120"/>
              </a:rPr>
              <a:t>鐵、公路交通受阻。</a:t>
            </a:r>
          </a:p>
          <a:p>
            <a:pPr marL="457200" indent="-457200">
              <a:lnSpc>
                <a:spcPct val="70000"/>
              </a:lnSpc>
              <a:spcBef>
                <a:spcPct val="50000"/>
              </a:spcBef>
              <a:buFont typeface="Wingdings" pitchFamily="2" charset="2"/>
              <a:buAutoNum type="ea1ChtPeriod"/>
            </a:pPr>
            <a:r>
              <a:rPr kumimoji="0" lang="zh-TW" altLang="en-US" sz="2400" dirty="0">
                <a:solidFill>
                  <a:srgbClr val="333333"/>
                </a:solidFill>
                <a:ea typeface="標楷體" pitchFamily="65" charset="-120"/>
              </a:rPr>
              <a:t>經濟損失：估計整體經濟損失達</a:t>
            </a:r>
            <a:r>
              <a:rPr kumimoji="0" lang="en-US" altLang="zh-TW" sz="2400" dirty="0">
                <a:solidFill>
                  <a:srgbClr val="333333"/>
                </a:solidFill>
                <a:ea typeface="標楷體" pitchFamily="65" charset="-120"/>
              </a:rPr>
              <a:t>45</a:t>
            </a:r>
            <a:r>
              <a:rPr kumimoji="0" lang="zh-TW" altLang="en-US" sz="2400" dirty="0">
                <a:solidFill>
                  <a:srgbClr val="333333"/>
                </a:solidFill>
                <a:ea typeface="標楷體" pitchFamily="65" charset="-120"/>
              </a:rPr>
              <a:t>億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None/>
            </a:pPr>
            <a:endParaRPr kumimoji="0" lang="zh-TW" altLang="en-US" sz="2400" dirty="0">
              <a:solidFill>
                <a:srgbClr val="333333"/>
              </a:solidFill>
              <a:ea typeface="標楷體" pitchFamily="65" charset="-120"/>
            </a:endParaRPr>
          </a:p>
        </p:txBody>
      </p:sp>
      <p:pic>
        <p:nvPicPr>
          <p:cNvPr id="7183" name="Picture 15" descr="http://photo.e2.com.tw/photo/news/2010-9/1792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268760"/>
            <a:ext cx="3782194" cy="2840849"/>
          </a:xfrm>
          <a:prstGeom prst="rect">
            <a:avLst/>
          </a:prstGeom>
          <a:noFill/>
        </p:spPr>
      </p:pic>
      <p:pic>
        <p:nvPicPr>
          <p:cNvPr id="7185" name="Picture 17" descr="http://www.88news.org/wp-content/themes/mortar/thumb.php?src=http://www.88news.org/wp-content/uploads/2010/09/image010-480.jpg&amp;h=&amp;w=480&amp;zc=1&amp;q=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3816424" cy="2862319"/>
          </a:xfrm>
          <a:prstGeom prst="rect">
            <a:avLst/>
          </a:prstGeom>
          <a:noFill/>
        </p:spPr>
      </p:pic>
      <p:sp>
        <p:nvSpPr>
          <p:cNvPr id="16" name="文字方塊 15"/>
          <p:cNvSpPr txBox="1"/>
          <p:nvPr/>
        </p:nvSpPr>
        <p:spPr>
          <a:xfrm>
            <a:off x="4788024" y="4149080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9/18</a:t>
            </a:r>
            <a:r>
              <a:rPr lang="zh-TW" altLang="en-US" dirty="0" smtClean="0">
                <a:solidFill>
                  <a:schemeClr val="bg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預防性疏散至來義高中</a:t>
            </a:r>
            <a:endParaRPr lang="en-US" altLang="zh-TW" dirty="0" smtClean="0">
              <a:solidFill>
                <a:schemeClr val="bg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9/19</a:t>
            </a:r>
            <a:r>
              <a:rPr lang="zh-TW" altLang="en-US" dirty="0" smtClean="0">
                <a:solidFill>
                  <a:schemeClr val="bg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上午強制疏散</a:t>
            </a:r>
            <a:endParaRPr lang="en-US" altLang="zh-TW" dirty="0" smtClean="0">
              <a:solidFill>
                <a:schemeClr val="bg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solidFill>
                  <a:schemeClr val="bg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共疏散</a:t>
            </a:r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550</a:t>
            </a:r>
            <a:r>
              <a:rPr lang="zh-TW" altLang="en-US" dirty="0" smtClean="0">
                <a:solidFill>
                  <a:schemeClr val="bg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人，未有人員傷亡</a:t>
            </a:r>
            <a:endParaRPr lang="zh-TW" altLang="en-US" dirty="0">
              <a:solidFill>
                <a:schemeClr val="bg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/>
          </p:nvPr>
        </p:nvSpPr>
        <p:spPr>
          <a:xfrm>
            <a:off x="251520" y="238125"/>
            <a:ext cx="6840760" cy="868363"/>
          </a:xfrm>
        </p:spPr>
        <p:txBody>
          <a:bodyPr/>
          <a:lstStyle/>
          <a:p>
            <a:r>
              <a:rPr lang="en-US" altLang="zh-TW" sz="3600" b="0" dirty="0" smtClean="0"/>
              <a:t>2012</a:t>
            </a:r>
            <a:r>
              <a:rPr lang="zh-TW" altLang="en-US" sz="3600" b="0" dirty="0" smtClean="0"/>
              <a:t>天秤颱風及布拉萬颱風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D658B71-73F3-42AB-AA89-856806A0FC5D}" type="slidenum">
              <a:rPr lang="zh-TW" altLang="en-US" smtClean="0"/>
              <a:pPr/>
              <a:t>13</a:t>
            </a:fld>
            <a:endParaRPr lang="zh-TW" altLang="en-US" smtClean="0"/>
          </a:p>
        </p:txBody>
      </p:sp>
      <p:pic>
        <p:nvPicPr>
          <p:cNvPr id="112645" name="Picture 2" descr="E:\天秤s1p-2012-08-24-01-30[1].jpg"/>
          <p:cNvPicPr>
            <a:picLocks noChangeAspect="1" noChangeArrowheads="1"/>
          </p:cNvPicPr>
          <p:nvPr/>
        </p:nvPicPr>
        <p:blipFill>
          <a:blip r:embed="rId2" cstate="print"/>
          <a:srcRect l="12707"/>
          <a:stretch>
            <a:fillRect/>
          </a:stretch>
        </p:blipFill>
        <p:spPr bwMode="auto">
          <a:xfrm>
            <a:off x="107504" y="1124744"/>
            <a:ext cx="432697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天秤水淹恆春聯合報0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4267484" cy="244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7879562652_145014d2a2_c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861048"/>
            <a:ext cx="431853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1"/>
          <p:cNvSpPr txBox="1">
            <a:spLocks/>
          </p:cNvSpPr>
          <p:nvPr/>
        </p:nvSpPr>
        <p:spPr bwMode="gray">
          <a:xfrm>
            <a:off x="5076056" y="1052736"/>
            <a:ext cx="4176464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8.26 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聯合報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: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恆春鎮洪泛</a:t>
            </a:r>
          </a:p>
        </p:txBody>
      </p:sp>
      <p:sp>
        <p:nvSpPr>
          <p:cNvPr id="9" name="矩形 8"/>
          <p:cNvSpPr/>
          <p:nvPr/>
        </p:nvSpPr>
        <p:spPr>
          <a:xfrm>
            <a:off x="4788024" y="609329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蘭嶼災情</a:t>
            </a:r>
            <a:endParaRPr lang="zh-TW" altLang="en-US" sz="20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FE73E26-9C3A-4388-B585-7239CD1536E4}" type="slidenum">
              <a:rPr lang="zh-TW" altLang="en-US" smtClean="0"/>
              <a:pPr/>
              <a:t>14</a:t>
            </a:fld>
            <a:endParaRPr lang="en-US" altLang="zh-TW" smtClean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0" dirty="0" smtClean="0">
                <a:ea typeface="華康中黑體" pitchFamily="49" charset="-120"/>
              </a:rPr>
              <a:t>為什麼學校防災很重要？</a:t>
            </a:r>
          </a:p>
        </p:txBody>
      </p:sp>
      <p:pic>
        <p:nvPicPr>
          <p:cNvPr id="25603" name="Picture 2" descr="DSC034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157788"/>
            <a:ext cx="201612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7465" name="Group 121"/>
          <p:cNvGraphicFramePr>
            <a:graphicFrameLocks noGrp="1"/>
          </p:cNvGraphicFramePr>
          <p:nvPr/>
        </p:nvGraphicFramePr>
        <p:xfrm>
          <a:off x="5435600" y="1906588"/>
          <a:ext cx="3457575" cy="4023360"/>
        </p:xfrm>
        <a:graphic>
          <a:graphicData uri="http://schemas.openxmlformats.org/drawingml/2006/table">
            <a:tbl>
              <a:tblPr/>
              <a:tblGrid>
                <a:gridCol w="1728788"/>
                <a:gridCol w="1728787"/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學校層級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損毀校數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大學校院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35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專技校院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38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師範校院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高中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63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高職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66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特殊學校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國中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168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國小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488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總計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870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附註：社教館所損毀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45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所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51690" name="WordArt 42"/>
          <p:cNvSpPr>
            <a:spLocks noChangeArrowheads="1" noChangeShapeType="1" noTextEdit="1"/>
          </p:cNvSpPr>
          <p:nvPr/>
        </p:nvSpPr>
        <p:spPr bwMode="auto">
          <a:xfrm>
            <a:off x="2488427" y="5881765"/>
            <a:ext cx="3376931" cy="63844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>
              <a:defRPr/>
            </a:pPr>
            <a:r>
              <a:rPr lang="zh-TW" altLang="en-US" sz="3600" kern="1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標楷體"/>
                <a:ea typeface="標楷體"/>
              </a:rPr>
              <a:t>學校財務損失至少三百億</a:t>
            </a:r>
            <a:r>
              <a:rPr lang="en-US" altLang="zh-TW" sz="3600" kern="1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標楷體"/>
                <a:ea typeface="標楷體"/>
              </a:rPr>
              <a:t>!</a:t>
            </a:r>
            <a:endParaRPr lang="zh-TW" altLang="en-US" sz="3600" kern="1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標楷體"/>
              <a:ea typeface="標楷體"/>
            </a:endParaRPr>
          </a:p>
        </p:txBody>
      </p:sp>
      <p:sp>
        <p:nvSpPr>
          <p:cNvPr id="25642" name="AutoShape 43"/>
          <p:cNvSpPr>
            <a:spLocks noChangeArrowheads="1"/>
          </p:cNvSpPr>
          <p:nvPr/>
        </p:nvSpPr>
        <p:spPr bwMode="auto">
          <a:xfrm>
            <a:off x="5292725" y="1412875"/>
            <a:ext cx="3543300" cy="360363"/>
          </a:xfrm>
          <a:prstGeom prst="roundRect">
            <a:avLst>
              <a:gd name="adj" fmla="val 500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buFont typeface="Wingdings" pitchFamily="2" charset="2"/>
              <a:buChar char="u"/>
            </a:pPr>
            <a:r>
              <a:rPr lang="zh-TW" altLang="en-US" sz="1600" b="1">
                <a:solidFill>
                  <a:srgbClr val="333333"/>
                </a:solidFill>
                <a:latin typeface="Times New Roman" pitchFamily="18" charset="0"/>
                <a:ea typeface="標楷體" pitchFamily="65" charset="-120"/>
              </a:rPr>
              <a:t>九二一地震全國學校校舍毀壞校數</a:t>
            </a:r>
          </a:p>
        </p:txBody>
      </p:sp>
      <p:graphicFrame>
        <p:nvGraphicFramePr>
          <p:cNvPr id="57466" name="Group 122"/>
          <p:cNvGraphicFramePr>
            <a:graphicFrameLocks noGrp="1"/>
          </p:cNvGraphicFramePr>
          <p:nvPr/>
        </p:nvGraphicFramePr>
        <p:xfrm>
          <a:off x="179388" y="2133600"/>
          <a:ext cx="5113337" cy="2926080"/>
        </p:xfrm>
        <a:graphic>
          <a:graphicData uri="http://schemas.openxmlformats.org/drawingml/2006/table">
            <a:tbl>
              <a:tblPr/>
              <a:tblGrid>
                <a:gridCol w="1008062"/>
                <a:gridCol w="647700"/>
                <a:gridCol w="576263"/>
                <a:gridCol w="647700"/>
                <a:gridCol w="720725"/>
                <a:gridCol w="647700"/>
                <a:gridCol w="865187"/>
              </a:tblGrid>
              <a:tr h="360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學校別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教師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職工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學生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476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死亡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受傷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死亡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受傷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死亡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受傷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國小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8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itchFamily="34" charset="0"/>
                        <a:ea typeface="標楷體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itchFamily="34" charset="0"/>
                        <a:ea typeface="標楷體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libri" pitchFamily="34" charset="0"/>
                        <a:ea typeface="標楷體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179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176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國中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Calibri" pitchFamily="34" charset="0"/>
                        <a:ea typeface="標楷體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Calibri" pitchFamily="34" charset="0"/>
                        <a:ea typeface="標楷體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Calibri" pitchFamily="34" charset="0"/>
                        <a:ea typeface="標楷體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62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63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高中職 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62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33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大專 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26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16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總計 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13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53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2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alibri" pitchFamily="34" charset="0"/>
                        <a:ea typeface="標楷體" pitchFamily="65" charset="-12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329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288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705" name="AutoShape 120"/>
          <p:cNvSpPr>
            <a:spLocks noChangeArrowheads="1"/>
          </p:cNvSpPr>
          <p:nvPr/>
        </p:nvSpPr>
        <p:spPr bwMode="auto">
          <a:xfrm>
            <a:off x="65088" y="1700213"/>
            <a:ext cx="4435475" cy="360362"/>
          </a:xfrm>
          <a:prstGeom prst="roundRect">
            <a:avLst>
              <a:gd name="adj" fmla="val 500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buClr>
                <a:srgbClr val="333333"/>
              </a:buClr>
              <a:buFont typeface="Wingdings" pitchFamily="2" charset="2"/>
              <a:buChar char="u"/>
            </a:pPr>
            <a:r>
              <a:rPr lang="en-US" altLang="zh-TW" b="1">
                <a:solidFill>
                  <a:srgbClr val="333333"/>
                </a:solidFill>
                <a:latin typeface="Times New Roman" pitchFamily="18" charset="0"/>
              </a:rPr>
              <a:t>921</a:t>
            </a:r>
            <a:r>
              <a:rPr lang="zh-TW" altLang="en-US" b="1">
                <a:solidFill>
                  <a:srgbClr val="333333"/>
                </a:solidFill>
                <a:latin typeface="Times New Roman" pitchFamily="18" charset="0"/>
                <a:ea typeface="標楷體" pitchFamily="65" charset="-120"/>
              </a:rPr>
              <a:t>暨</a:t>
            </a:r>
            <a:r>
              <a:rPr lang="en-US" altLang="zh-TW" b="1">
                <a:solidFill>
                  <a:srgbClr val="333333"/>
                </a:solidFill>
                <a:latin typeface="Times New Roman" pitchFamily="18" charset="0"/>
              </a:rPr>
              <a:t>1022</a:t>
            </a:r>
            <a:r>
              <a:rPr lang="zh-TW" altLang="en-US" b="1">
                <a:solidFill>
                  <a:srgbClr val="333333"/>
                </a:solidFill>
                <a:latin typeface="Times New Roman" pitchFamily="18" charset="0"/>
                <a:ea typeface="標楷體" pitchFamily="65" charset="-120"/>
              </a:rPr>
              <a:t>地震</a:t>
            </a:r>
            <a:r>
              <a:rPr lang="en-US" altLang="zh-TW" b="1">
                <a:solidFill>
                  <a:srgbClr val="333333"/>
                </a:solidFill>
                <a:latin typeface="Times New Roman" pitchFamily="18" charset="0"/>
                <a:ea typeface="標楷體" pitchFamily="65" charset="-120"/>
              </a:rPr>
              <a:t>-</a:t>
            </a:r>
            <a:r>
              <a:rPr lang="zh-TW" altLang="en-US" b="1">
                <a:solidFill>
                  <a:srgbClr val="333333"/>
                </a:solidFill>
                <a:latin typeface="Times New Roman" pitchFamily="18" charset="0"/>
                <a:ea typeface="標楷體" pitchFamily="65" charset="-120"/>
              </a:rPr>
              <a:t>全國學校師生傷亡數</a:t>
            </a:r>
          </a:p>
        </p:txBody>
      </p:sp>
      <p:sp>
        <p:nvSpPr>
          <p:cNvPr id="25706" name="Oval 108"/>
          <p:cNvSpPr>
            <a:spLocks noChangeArrowheads="1"/>
          </p:cNvSpPr>
          <p:nvPr/>
        </p:nvSpPr>
        <p:spPr bwMode="auto">
          <a:xfrm>
            <a:off x="0" y="3141663"/>
            <a:ext cx="5292725" cy="863600"/>
          </a:xfrm>
          <a:prstGeom prst="ellipse">
            <a:avLst/>
          </a:prstGeom>
          <a:noFill/>
          <a:ln w="222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5707" name="Oval 109"/>
          <p:cNvSpPr>
            <a:spLocks noChangeArrowheads="1"/>
          </p:cNvSpPr>
          <p:nvPr/>
        </p:nvSpPr>
        <p:spPr bwMode="auto">
          <a:xfrm>
            <a:off x="5364163" y="4365625"/>
            <a:ext cx="3779837" cy="1008063"/>
          </a:xfrm>
          <a:prstGeom prst="ellipse">
            <a:avLst/>
          </a:prstGeom>
          <a:noFill/>
          <a:ln w="222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3231" name="Text Box 111"/>
          <p:cNvSpPr txBox="1">
            <a:spLocks noChangeArrowheads="1"/>
          </p:cNvSpPr>
          <p:nvPr/>
        </p:nvSpPr>
        <p:spPr bwMode="auto">
          <a:xfrm>
            <a:off x="6516688" y="4581525"/>
            <a:ext cx="12239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新細明體" pitchFamily="18" charset="-120"/>
              </a:rPr>
              <a:t>75.4%</a:t>
            </a:r>
          </a:p>
        </p:txBody>
      </p:sp>
      <p:sp>
        <p:nvSpPr>
          <p:cNvPr id="133232" name="Text Box 112"/>
          <p:cNvSpPr txBox="1">
            <a:spLocks noChangeArrowheads="1"/>
          </p:cNvSpPr>
          <p:nvPr/>
        </p:nvSpPr>
        <p:spPr bwMode="auto">
          <a:xfrm>
            <a:off x="2411413" y="3284538"/>
            <a:ext cx="12239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新細明體" pitchFamily="18" charset="-120"/>
              </a:rPr>
              <a:t>83.0%</a:t>
            </a:r>
          </a:p>
        </p:txBody>
      </p:sp>
      <p:sp>
        <p:nvSpPr>
          <p:cNvPr id="25710" name="Rectangle 42"/>
          <p:cNvSpPr>
            <a:spLocks noChangeArrowheads="1"/>
          </p:cNvSpPr>
          <p:nvPr/>
        </p:nvSpPr>
        <p:spPr bwMode="auto">
          <a:xfrm>
            <a:off x="357188" y="1196975"/>
            <a:ext cx="26733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>
                <a:solidFill>
                  <a:srgbClr val="FF0000"/>
                </a:solidFill>
                <a:latin typeface="華康中黑體"/>
                <a:ea typeface="華康中黑體"/>
                <a:cs typeface="華康中黑體"/>
              </a:rPr>
              <a:t>1999</a:t>
            </a:r>
            <a:r>
              <a:rPr lang="zh-TW" altLang="en-US" sz="2800" b="1">
                <a:solidFill>
                  <a:srgbClr val="FF0000"/>
                </a:solidFill>
                <a:latin typeface="華康中黑體"/>
                <a:ea typeface="華康中黑體"/>
                <a:cs typeface="華康中黑體"/>
              </a:rPr>
              <a:t>年 </a:t>
            </a:r>
            <a:r>
              <a:rPr lang="en-US" altLang="zh-TW" sz="2800" b="1">
                <a:solidFill>
                  <a:srgbClr val="FF0000"/>
                </a:solidFill>
                <a:latin typeface="華康中黑體"/>
                <a:ea typeface="華康中黑體"/>
                <a:cs typeface="華康中黑體"/>
              </a:rPr>
              <a:t>921</a:t>
            </a:r>
            <a:r>
              <a:rPr lang="zh-TW" altLang="en-US" sz="2800" b="1">
                <a:solidFill>
                  <a:srgbClr val="FF0000"/>
                </a:solidFill>
                <a:latin typeface="華康中黑體"/>
                <a:ea typeface="華康中黑體"/>
                <a:cs typeface="華康中黑體"/>
              </a:rPr>
              <a:t>地震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D2DDEE-9C8D-4C74-BB9C-AA5E19043E93}" type="slidenum">
              <a:rPr lang="zh-TW" altLang="en-US" smtClean="0"/>
              <a:pPr/>
              <a:t>15</a:t>
            </a:fld>
            <a:endParaRPr lang="en-US" altLang="zh-TW" smtClean="0"/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323850" y="1700213"/>
            <a:ext cx="6478588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buClr>
                <a:srgbClr val="333333"/>
              </a:buClr>
              <a:buFont typeface="Wingdings" pitchFamily="2" charset="2"/>
              <a:buChar char="u"/>
            </a:pPr>
            <a:r>
              <a:rPr lang="zh-TW" altLang="en-US" sz="2400" b="1">
                <a:solidFill>
                  <a:srgbClr val="333333"/>
                </a:solidFill>
                <a:latin typeface="Times New Roman" pitchFamily="18" charset="0"/>
                <a:ea typeface="標楷體" pitchFamily="65" charset="-120"/>
                <a:cs typeface="Arial" charset="0"/>
              </a:rPr>
              <a:t>莫拉克颱風各級學校災損統計</a:t>
            </a:r>
            <a:r>
              <a:rPr lang="en-US" altLang="zh-TW" sz="2400" b="1">
                <a:solidFill>
                  <a:srgbClr val="333333"/>
                </a:solidFill>
                <a:latin typeface="Times New Roman" pitchFamily="18" charset="0"/>
                <a:ea typeface="標楷體" pitchFamily="65" charset="-120"/>
                <a:cs typeface="Arial" charset="0"/>
              </a:rPr>
              <a:t>(08</a:t>
            </a:r>
            <a:r>
              <a:rPr lang="zh-TW" altLang="en-US" sz="2400" b="1">
                <a:solidFill>
                  <a:srgbClr val="333333"/>
                </a:solidFill>
                <a:latin typeface="Times New Roman" pitchFamily="18" charset="0"/>
                <a:ea typeface="標楷體" pitchFamily="65" charset="-120"/>
                <a:cs typeface="Arial" charset="0"/>
              </a:rPr>
              <a:t>月</a:t>
            </a:r>
            <a:r>
              <a:rPr lang="en-US" altLang="zh-TW" sz="2400" b="1">
                <a:solidFill>
                  <a:srgbClr val="333333"/>
                </a:solidFill>
                <a:latin typeface="Times New Roman" pitchFamily="18" charset="0"/>
                <a:ea typeface="標楷體" pitchFamily="65" charset="-120"/>
                <a:cs typeface="Arial" charset="0"/>
              </a:rPr>
              <a:t>28</a:t>
            </a:r>
            <a:r>
              <a:rPr lang="zh-TW" altLang="en-US" sz="2400" b="1">
                <a:solidFill>
                  <a:srgbClr val="333333"/>
                </a:solidFill>
                <a:latin typeface="Times New Roman" pitchFamily="18" charset="0"/>
                <a:ea typeface="標楷體" pitchFamily="65" charset="-120"/>
                <a:cs typeface="Arial" charset="0"/>
              </a:rPr>
              <a:t>日彙整</a:t>
            </a:r>
            <a:r>
              <a:rPr lang="en-US" altLang="zh-TW" sz="2400" b="1">
                <a:solidFill>
                  <a:srgbClr val="333333"/>
                </a:solidFill>
                <a:latin typeface="Times New Roman" pitchFamily="18" charset="0"/>
                <a:ea typeface="標楷體" pitchFamily="65" charset="-120"/>
                <a:cs typeface="Arial" charset="0"/>
              </a:rPr>
              <a:t>)</a:t>
            </a:r>
          </a:p>
        </p:txBody>
      </p:sp>
      <p:graphicFrame>
        <p:nvGraphicFramePr>
          <p:cNvPr id="135172" name="Group 4"/>
          <p:cNvGraphicFramePr>
            <a:graphicFrameLocks noGrp="1"/>
          </p:cNvGraphicFramePr>
          <p:nvPr/>
        </p:nvGraphicFramePr>
        <p:xfrm>
          <a:off x="323850" y="2205038"/>
          <a:ext cx="8208963" cy="2834640"/>
        </p:xfrm>
        <a:graphic>
          <a:graphicData uri="http://schemas.openxmlformats.org/drawingml/2006/table">
            <a:tbl>
              <a:tblPr/>
              <a:tblGrid>
                <a:gridCol w="1511300"/>
                <a:gridCol w="1728788"/>
                <a:gridCol w="1439862"/>
                <a:gridCol w="1512888"/>
                <a:gridCol w="2016125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學校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操埸積水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教室積水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學生死亡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災害損失</a:t>
                      </a:r>
                      <a:endParaRPr kumimoji="0" lang="zh-TW" alt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(</a:t>
                      </a:r>
                      <a:r>
                        <a:rPr kumimoji="0" lang="zh-TW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百萬元）</a:t>
                      </a:r>
                      <a:endParaRPr kumimoji="0" lang="zh-TW" alt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大專校院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$1,171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高中職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126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$214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國中小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1,145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51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$1,474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Total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1,328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79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92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charset="0"/>
                        </a:rPr>
                        <a:t>$2,860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27690" name="Rectangle 42"/>
          <p:cNvSpPr>
            <a:spLocks noChangeArrowheads="1"/>
          </p:cNvSpPr>
          <p:nvPr/>
        </p:nvSpPr>
        <p:spPr bwMode="auto">
          <a:xfrm>
            <a:off x="357188" y="1196975"/>
            <a:ext cx="32067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>
                <a:solidFill>
                  <a:srgbClr val="FF0000"/>
                </a:solidFill>
                <a:latin typeface="華康中黑體"/>
                <a:ea typeface="華康中黑體"/>
                <a:cs typeface="華康中黑體"/>
              </a:rPr>
              <a:t>2009</a:t>
            </a:r>
            <a:r>
              <a:rPr lang="zh-TW" altLang="en-US" sz="2800" b="1">
                <a:solidFill>
                  <a:srgbClr val="FF0000"/>
                </a:solidFill>
                <a:latin typeface="華康中黑體"/>
                <a:ea typeface="華康中黑體"/>
                <a:cs typeface="華康中黑體"/>
              </a:rPr>
              <a:t>年 莫拉克颱風</a:t>
            </a:r>
          </a:p>
        </p:txBody>
      </p:sp>
      <p:pic>
        <p:nvPicPr>
          <p:cNvPr id="27691" name="Picture 1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084763"/>
            <a:ext cx="21605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92" name="Oval 44"/>
          <p:cNvSpPr>
            <a:spLocks noChangeArrowheads="1"/>
          </p:cNvSpPr>
          <p:nvPr/>
        </p:nvSpPr>
        <p:spPr bwMode="auto">
          <a:xfrm>
            <a:off x="250825" y="4078288"/>
            <a:ext cx="8281988" cy="503237"/>
          </a:xfrm>
          <a:prstGeom prst="ellips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5214" name="Text Box 46"/>
          <p:cNvSpPr txBox="1">
            <a:spLocks noChangeArrowheads="1"/>
          </p:cNvSpPr>
          <p:nvPr/>
        </p:nvSpPr>
        <p:spPr bwMode="auto">
          <a:xfrm>
            <a:off x="7920038" y="5430838"/>
            <a:ext cx="12239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新細明體" pitchFamily="18" charset="-120"/>
              </a:rPr>
              <a:t>51.5%</a:t>
            </a:r>
          </a:p>
        </p:txBody>
      </p:sp>
      <p:sp>
        <p:nvSpPr>
          <p:cNvPr id="27694" name="Line 47"/>
          <p:cNvSpPr>
            <a:spLocks noChangeShapeType="1"/>
          </p:cNvSpPr>
          <p:nvPr/>
        </p:nvSpPr>
        <p:spPr bwMode="auto">
          <a:xfrm>
            <a:off x="8029575" y="4364038"/>
            <a:ext cx="574675" cy="1009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5216" name="Text Box 48"/>
          <p:cNvSpPr txBox="1">
            <a:spLocks noChangeArrowheads="1"/>
          </p:cNvSpPr>
          <p:nvPr/>
        </p:nvSpPr>
        <p:spPr bwMode="auto">
          <a:xfrm>
            <a:off x="6156325" y="5357813"/>
            <a:ext cx="12239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8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新細明體" pitchFamily="18" charset="-120"/>
              </a:rPr>
              <a:t>55.4%</a:t>
            </a:r>
          </a:p>
        </p:txBody>
      </p:sp>
      <p:sp>
        <p:nvSpPr>
          <p:cNvPr id="27696" name="Line 49"/>
          <p:cNvSpPr>
            <a:spLocks noChangeShapeType="1"/>
          </p:cNvSpPr>
          <p:nvPr/>
        </p:nvSpPr>
        <p:spPr bwMode="auto">
          <a:xfrm>
            <a:off x="5940425" y="4294188"/>
            <a:ext cx="863600" cy="10795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340768"/>
            <a:ext cx="5436096" cy="4727029"/>
          </a:xfrm>
        </p:spPr>
        <p:txBody>
          <a:bodyPr/>
          <a:lstStyle/>
          <a:p>
            <a:pPr>
              <a:buFont typeface="Wingdings" pitchFamily="2" charset="2"/>
              <a:buChar char="u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根據災難流行病學研究中心的報告，在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2011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年內，據報全球共發生</a:t>
            </a:r>
            <a:r>
              <a:rPr lang="en-US" altLang="zh-TW" sz="2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336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次自然災害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234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次科技災害，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超過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31,000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人死於自然災害。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根據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世界災難報告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2012》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，戰亂、自然災害、政局動盪或大型的社會發展等不同因素，導致愈來愈多的人無家可歸。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4FE743-ABCE-465A-A110-BD7C8E6CDF71}" type="slidenum">
              <a:rPr lang="zh-TW" altLang="en-US" smtClean="0"/>
              <a:pPr>
                <a:defRPr/>
              </a:pPr>
              <a:t>16</a:t>
            </a:fld>
            <a:endParaRPr lang="en-US" altLang="zh-TW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 cstate="print"/>
          <a:srcRect l="31303" t="7560" r="32670" b="14951"/>
          <a:stretch>
            <a:fillRect/>
          </a:stretch>
        </p:blipFill>
        <p:spPr bwMode="auto">
          <a:xfrm>
            <a:off x="5868144" y="1556792"/>
            <a:ext cx="3053315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611560" y="5733256"/>
            <a:ext cx="6149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我們該如何面對層出不窮的災害問題</a:t>
            </a:r>
            <a:r>
              <a:rPr lang="en-US" altLang="zh-TW" sz="2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28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/>
              <a:t>防災教育的重要性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ts val="2400"/>
              </a:spcBef>
            </a:pP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自有人類歷史以來，地震、颱風、澇旱等天然災害即隨著人類文明的演替不斷出現，且未曾停歇。</a:t>
            </a:r>
          </a:p>
          <a:p>
            <a:pPr eaLnBrk="1" hangingPunct="1">
              <a:lnSpc>
                <a:spcPct val="80000"/>
              </a:lnSpc>
              <a:spcBef>
                <a:spcPts val="2400"/>
              </a:spcBef>
            </a:pP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人類文明的快速進展，使自然環境資源被過度不當利用，造成生態環境嚴重失衡，再加上全球氣候的快速改變，使得許多天然災害造成的損害更為擴大與加劇。</a:t>
            </a:r>
          </a:p>
          <a:p>
            <a:pPr eaLnBrk="1" hangingPunct="1">
              <a:lnSpc>
                <a:spcPct val="80000"/>
              </a:lnSpc>
              <a:spcBef>
                <a:spcPts val="2400"/>
              </a:spcBef>
            </a:pP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山坡地的濫墾濫伐易造成颱風來襲時的土石流災情更加慘烈，而地震與火山活動帶的大規模建地開發，也容易引發災害發生時重大傷亡。</a:t>
            </a:r>
          </a:p>
          <a:p>
            <a:pPr eaLnBrk="1" hangingPunct="1">
              <a:lnSpc>
                <a:spcPct val="80000"/>
              </a:lnSpc>
              <a:spcBef>
                <a:spcPts val="2400"/>
              </a:spcBef>
            </a:pP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如何防治與減少天然災害的危害與損失，一直都是世界各國政府與專家所努力與關注的議題。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B323-EB2B-4E1F-B9D5-1A02622CFECF}" type="slidenum">
              <a:rPr lang="zh-TW" altLang="en-US"/>
              <a:pPr/>
              <a:t>18</a:t>
            </a:fld>
            <a:endParaRPr lang="en-US" altLang="zh-TW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zh-TW" altLang="en-US" b="0" dirty="0">
                <a:ea typeface="華康中黑體" pitchFamily="49" charset="-120"/>
              </a:rPr>
              <a:t>防災</a:t>
            </a:r>
            <a:r>
              <a:rPr lang="zh-TW" altLang="en-US" b="0" dirty="0" smtClean="0">
                <a:ea typeface="華康中黑體" pitchFamily="49" charset="-120"/>
              </a:rPr>
              <a:t>教育應有觀念</a:t>
            </a:r>
            <a:endParaRPr lang="zh-TW" altLang="en-US" b="0" dirty="0">
              <a:ea typeface="華康中黑體" pitchFamily="49" charset="-12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5536" y="1268760"/>
            <a:ext cx="8270875" cy="5256584"/>
          </a:xfrm>
          <a:prstGeom prst="rect">
            <a:avLst/>
          </a:prstGeom>
        </p:spPr>
        <p:txBody>
          <a:bodyPr lIns="0" tIns="0" rIns="0" bIns="0"/>
          <a:lstStyle/>
          <a:p>
            <a:pPr marL="444500" indent="-431800">
              <a:spcBef>
                <a:spcPts val="2400"/>
              </a:spcBef>
              <a:buFont typeface="Wingdings" pitchFamily="2" charset="2"/>
              <a:buChar char="u"/>
            </a:pPr>
            <a:r>
              <a:rPr lang="zh-TW" altLang="en-US" sz="2800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防災教育的潛在需求者往往為低教育者，因此</a:t>
            </a:r>
            <a:r>
              <a:rPr lang="zh-TW" altLang="en-US" sz="28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教材的設計以動畫與圖片為主。</a:t>
            </a:r>
            <a:endParaRPr lang="en-US" altLang="zh-TW" sz="2800" b="1" dirty="0" smtClean="0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  <a:p>
            <a:pPr marL="444500" indent="-431800">
              <a:spcBef>
                <a:spcPts val="2400"/>
              </a:spcBef>
              <a:buFont typeface="Wingdings" pitchFamily="2" charset="2"/>
              <a:buChar char="u"/>
            </a:pPr>
            <a:r>
              <a:rPr lang="zh-TW" altLang="en-US" sz="2800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防災教育不止是讓受教者了解災害，更要讓</a:t>
            </a:r>
            <a:r>
              <a:rPr lang="zh-TW" altLang="en-US" sz="28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受教者及所處的環境對災害有抵抗力</a:t>
            </a:r>
            <a:r>
              <a:rPr lang="zh-TW" altLang="en-US" sz="2800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800" dirty="0" smtClean="0">
              <a:latin typeface="Calibri" pitchFamily="34" charset="0"/>
              <a:ea typeface="新細明體" pitchFamily="18" charset="-120"/>
            </a:endParaRPr>
          </a:p>
          <a:p>
            <a:pPr marL="444500" indent="-431800">
              <a:spcBef>
                <a:spcPts val="2400"/>
              </a:spcBef>
              <a:buFont typeface="Wingdings" pitchFamily="2" charset="2"/>
              <a:buChar char="u"/>
            </a:pPr>
            <a:r>
              <a:rPr lang="zh-TW" altLang="en-US" sz="2800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災害防救不但是政府施政對策的重要課題</a:t>
            </a:r>
            <a:r>
              <a:rPr lang="zh-TW" altLang="en-US" sz="28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， </a:t>
            </a:r>
            <a:r>
              <a:rPr lang="zh-TW" altLang="en-US" sz="2800" b="1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也是所有國人必須面對及努力達成的工作</a:t>
            </a:r>
            <a:r>
              <a:rPr lang="zh-TW" altLang="en-US" sz="28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marL="444500" indent="-431800">
              <a:spcBef>
                <a:spcPts val="2400"/>
              </a:spcBef>
              <a:buFont typeface="Wingdings" pitchFamily="2" charset="2"/>
              <a:buChar char="u"/>
            </a:pPr>
            <a:r>
              <a:rPr lang="zh-TW" altLang="en-US" sz="28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防災教育最好有在地化認知並發展特有行為</a:t>
            </a:r>
            <a:r>
              <a:rPr lang="zh-TW" altLang="en-US" sz="2800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 smtClean="0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  <a:p>
            <a:pPr marL="444500" indent="-431800">
              <a:spcBef>
                <a:spcPts val="2400"/>
              </a:spcBef>
              <a:buFont typeface="Wingdings" pitchFamily="2" charset="2"/>
              <a:buChar char="u"/>
            </a:pPr>
            <a:r>
              <a:rPr lang="zh-TW" altLang="en-US" sz="28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防災教育最佳途徑是經由學校</a:t>
            </a:r>
            <a:r>
              <a:rPr lang="zh-TW" altLang="en-US" sz="2800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，讓學校、學童與社區共同學習、了解防災的相關知識，效果最好。</a:t>
            </a:r>
            <a:endParaRPr lang="en-US" altLang="zh-TW" sz="2800" dirty="0" smtClean="0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  <a:p>
            <a:pPr marL="444500" indent="-431800">
              <a:buFont typeface="Wingdings" pitchFamily="2" charset="2"/>
              <a:buChar char="u"/>
            </a:pP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7504" y="404664"/>
            <a:ext cx="8640960" cy="764307"/>
          </a:xfrm>
        </p:spPr>
        <p:txBody>
          <a:bodyPr/>
          <a:lstStyle/>
          <a:p>
            <a:r>
              <a:rPr lang="zh-TW" altLang="en-US" sz="3600" dirty="0"/>
              <a:t>「防災從學校開始」</a:t>
            </a:r>
            <a:r>
              <a:rPr lang="zh-TW" altLang="en-US" sz="3600" dirty="0" smtClean="0"/>
              <a:t>的時代</a:t>
            </a:r>
            <a:r>
              <a:rPr lang="zh-TW" altLang="en-US" sz="3600" dirty="0"/>
              <a:t>意義</a:t>
            </a:r>
          </a:p>
        </p:txBody>
      </p:sp>
      <p:sp>
        <p:nvSpPr>
          <p:cNvPr id="4669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39552" y="1484784"/>
            <a:ext cx="7632848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600" dirty="0">
                <a:solidFill>
                  <a:srgbClr val="150F8D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根據聯合國資料統計，</a:t>
            </a:r>
            <a:r>
              <a:rPr lang="zh-TW" altLang="en-US" sz="2600" b="1" dirty="0">
                <a:solidFill>
                  <a:srgbClr val="150F8D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全世界每年有近</a:t>
            </a:r>
            <a:r>
              <a:rPr lang="en-US" altLang="zh-TW" sz="2600" b="1" dirty="0">
                <a:solidFill>
                  <a:srgbClr val="150F8D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2600" b="1" dirty="0">
                <a:solidFill>
                  <a:srgbClr val="150F8D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億人遭受天然災害，而許多災害的發生卻往往在學校上課期間，</a:t>
            </a:r>
            <a:r>
              <a:rPr lang="zh-TW" altLang="en-US" sz="2600" dirty="0">
                <a:solidFill>
                  <a:srgbClr val="150F8D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致使學生受到極大的傷害。倘若學校師生都能意識到危險的存在，並且知道如何預防、應對及反應，那麼災害發生時就可以減少人員傷亡和物質損失。</a:t>
            </a:r>
          </a:p>
          <a:p>
            <a:pPr eaLnBrk="1" hangingPunct="1">
              <a:lnSpc>
                <a:spcPct val="90000"/>
              </a:lnSpc>
            </a:pPr>
            <a:endParaRPr lang="zh-TW" altLang="en-US" sz="2600" dirty="0">
              <a:solidFill>
                <a:srgbClr val="150F8D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2600" dirty="0">
                <a:solidFill>
                  <a:srgbClr val="150F8D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聯合國教科文組織和國際減災戰略秘書處乃於</a:t>
            </a:r>
            <a:r>
              <a:rPr lang="en-US" altLang="zh-TW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2006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6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</a:t>
            </a:r>
            <a:r>
              <a:rPr lang="en-US" altLang="zh-TW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15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日共同發起名為「防災從學校開始」的全球防災教育活動，以促進世界各國推廣學校的防災教育。</a:t>
            </a:r>
          </a:p>
        </p:txBody>
      </p:sp>
    </p:spTree>
    <p:extLst>
      <p:ext uri="{BB962C8B-B14F-4D97-AF65-F5344CB8AC3E}">
        <p14:creationId xmlns:p14="http://schemas.microsoft.com/office/powerpoint/2010/main" val="31206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65237-2A66-4AB3-8DAF-F97F15E101AA}" type="slidenum">
              <a:rPr lang="zh-TW" altLang="en-US"/>
              <a:pPr/>
              <a:t>2</a:t>
            </a:fld>
            <a:endParaRPr lang="en-US" altLang="zh-TW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>
                <a:ea typeface="華康中黑體" pitchFamily="49" charset="-120"/>
              </a:rPr>
              <a:t>大綱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68313" y="2205038"/>
            <a:ext cx="8351837" cy="688975"/>
            <a:chOff x="720" y="1392"/>
            <a:chExt cx="4058" cy="480"/>
          </a:xfrm>
        </p:grpSpPr>
        <p:sp>
          <p:nvSpPr>
            <p:cNvPr id="7172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70A8DA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174" name="AutoShape 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75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68313" y="2997200"/>
            <a:ext cx="8351837" cy="688975"/>
            <a:chOff x="720" y="1392"/>
            <a:chExt cx="4058" cy="480"/>
          </a:xfrm>
        </p:grpSpPr>
        <p:sp>
          <p:nvSpPr>
            <p:cNvPr id="7177" name="AutoShape 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179" name="AutoShape 1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80" name="AutoShape 1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468313" y="3789363"/>
            <a:ext cx="8351837" cy="688975"/>
            <a:chOff x="720" y="1392"/>
            <a:chExt cx="4058" cy="480"/>
          </a:xfrm>
        </p:grpSpPr>
        <p:sp>
          <p:nvSpPr>
            <p:cNvPr id="7182" name="AutoShape 1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70A8DA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184" name="AutoShape 1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85" name="AutoShape 1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468313" y="1412875"/>
            <a:ext cx="8351837" cy="688975"/>
            <a:chOff x="720" y="1392"/>
            <a:chExt cx="4058" cy="480"/>
          </a:xfrm>
        </p:grpSpPr>
        <p:sp>
          <p:nvSpPr>
            <p:cNvPr id="7187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189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90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7199" name="Text Box 31"/>
          <p:cNvSpPr txBox="1">
            <a:spLocks noChangeArrowheads="1"/>
          </p:cNvSpPr>
          <p:nvPr/>
        </p:nvSpPr>
        <p:spPr bwMode="white">
          <a:xfrm>
            <a:off x="539750" y="39338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b="1">
                <a:solidFill>
                  <a:srgbClr val="333333"/>
                </a:solidFill>
                <a:ea typeface="新細明體" pitchFamily="18" charset="-120"/>
                <a:cs typeface="Arial" charset="0"/>
              </a:rPr>
              <a:t>4</a:t>
            </a:r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white">
          <a:xfrm>
            <a:off x="539750" y="148431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b="1">
                <a:solidFill>
                  <a:srgbClr val="333333"/>
                </a:solidFill>
                <a:ea typeface="新細明體" pitchFamily="18" charset="-120"/>
                <a:cs typeface="Arial" charset="0"/>
              </a:rPr>
              <a:t>1</a:t>
            </a:r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white">
          <a:xfrm>
            <a:off x="519113" y="227647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b="1">
                <a:solidFill>
                  <a:srgbClr val="333333"/>
                </a:solidFill>
                <a:ea typeface="新細明體" pitchFamily="18" charset="-120"/>
                <a:cs typeface="Arial" charset="0"/>
              </a:rPr>
              <a:t>2</a:t>
            </a: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white">
          <a:xfrm>
            <a:off x="539750" y="314166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b="1">
                <a:solidFill>
                  <a:srgbClr val="333333"/>
                </a:solidFill>
                <a:ea typeface="新細明體" pitchFamily="18" charset="-120"/>
                <a:cs typeface="Arial" charset="0"/>
              </a:rPr>
              <a:t>3</a:t>
            </a:r>
          </a:p>
        </p:txBody>
      </p:sp>
      <p:sp>
        <p:nvSpPr>
          <p:cNvPr id="7204" name="Text Box 36"/>
          <p:cNvSpPr txBox="1">
            <a:spLocks noChangeArrowheads="1"/>
          </p:cNvSpPr>
          <p:nvPr/>
        </p:nvSpPr>
        <p:spPr bwMode="white">
          <a:xfrm>
            <a:off x="1042988" y="1484313"/>
            <a:ext cx="7129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zh-TW" altLang="en-US" sz="24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防災教育的重要性   </a:t>
            </a:r>
            <a:endParaRPr lang="zh-TW" altLang="en-US" sz="24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Arial" charset="0"/>
            </a:endParaRPr>
          </a:p>
        </p:txBody>
      </p: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468313" y="4581525"/>
            <a:ext cx="8351837" cy="688975"/>
            <a:chOff x="720" y="1392"/>
            <a:chExt cx="4058" cy="480"/>
          </a:xfrm>
        </p:grpSpPr>
        <p:sp>
          <p:nvSpPr>
            <p:cNvPr id="7206" name="AutoShape 3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1" name="Group 3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208" name="AutoShape 40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209" name="AutoShape 4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7210" name="Text Box 42"/>
          <p:cNvSpPr txBox="1">
            <a:spLocks noChangeArrowheads="1"/>
          </p:cNvSpPr>
          <p:nvPr/>
        </p:nvSpPr>
        <p:spPr bwMode="white">
          <a:xfrm>
            <a:off x="539750" y="47244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b="1" dirty="0">
                <a:solidFill>
                  <a:srgbClr val="333333"/>
                </a:solidFill>
                <a:ea typeface="新細明體" pitchFamily="18" charset="-120"/>
                <a:cs typeface="Arial" charset="0"/>
              </a:rPr>
              <a:t>5</a:t>
            </a:r>
          </a:p>
        </p:txBody>
      </p:sp>
      <p:sp>
        <p:nvSpPr>
          <p:cNvPr id="7211" name="Text Box 43"/>
          <p:cNvSpPr txBox="1">
            <a:spLocks noChangeArrowheads="1"/>
          </p:cNvSpPr>
          <p:nvPr/>
        </p:nvSpPr>
        <p:spPr bwMode="white">
          <a:xfrm>
            <a:off x="1042988" y="2276475"/>
            <a:ext cx="7129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zh-TW" altLang="en-US" sz="24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防災師資培訓    </a:t>
            </a:r>
            <a:endParaRPr lang="zh-TW" altLang="en-US" sz="24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Arial" charset="0"/>
            </a:endParaRPr>
          </a:p>
        </p:txBody>
      </p:sp>
      <p:sp>
        <p:nvSpPr>
          <p:cNvPr id="7212" name="Text Box 44"/>
          <p:cNvSpPr txBox="1">
            <a:spLocks noChangeArrowheads="1"/>
          </p:cNvSpPr>
          <p:nvPr/>
        </p:nvSpPr>
        <p:spPr bwMode="white">
          <a:xfrm>
            <a:off x="1042988" y="3068638"/>
            <a:ext cx="7129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zh-TW" altLang="en-US" sz="24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縣市級防災師角色    </a:t>
            </a:r>
            <a:endParaRPr lang="zh-TW" altLang="en-US" sz="24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Arial" charset="0"/>
            </a:endParaRPr>
          </a:p>
        </p:txBody>
      </p:sp>
      <p:sp>
        <p:nvSpPr>
          <p:cNvPr id="7213" name="Text Box 45"/>
          <p:cNvSpPr txBox="1">
            <a:spLocks noChangeArrowheads="1"/>
          </p:cNvSpPr>
          <p:nvPr/>
        </p:nvSpPr>
        <p:spPr bwMode="white">
          <a:xfrm>
            <a:off x="1042988" y="3860800"/>
            <a:ext cx="7129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zh-TW" altLang="en-US" sz="24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在地化防災教材建置    </a:t>
            </a:r>
            <a:endParaRPr lang="zh-TW" altLang="en-US" sz="24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Arial" charset="0"/>
            </a:endParaRPr>
          </a:p>
        </p:txBody>
      </p:sp>
      <p:sp>
        <p:nvSpPr>
          <p:cNvPr id="7214" name="Text Box 46"/>
          <p:cNvSpPr txBox="1">
            <a:spLocks noChangeArrowheads="1"/>
          </p:cNvSpPr>
          <p:nvPr/>
        </p:nvSpPr>
        <p:spPr bwMode="white">
          <a:xfrm>
            <a:off x="1042988" y="4652963"/>
            <a:ext cx="7129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zh-TW" altLang="en-US" sz="24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防災教育學習資源    </a:t>
            </a:r>
            <a:endParaRPr lang="zh-TW" altLang="en-US" sz="24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Arial" charset="0"/>
            </a:endParaRPr>
          </a:p>
        </p:txBody>
      </p:sp>
      <p:grpSp>
        <p:nvGrpSpPr>
          <p:cNvPr id="39" name="Group 13"/>
          <p:cNvGrpSpPr>
            <a:grpSpLocks/>
          </p:cNvGrpSpPr>
          <p:nvPr/>
        </p:nvGrpSpPr>
        <p:grpSpPr bwMode="auto">
          <a:xfrm>
            <a:off x="467544" y="5404321"/>
            <a:ext cx="8351837" cy="688975"/>
            <a:chOff x="720" y="1392"/>
            <a:chExt cx="4058" cy="480"/>
          </a:xfrm>
        </p:grpSpPr>
        <p:sp>
          <p:nvSpPr>
            <p:cNvPr id="41" name="AutoShape 1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70A8DA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42" name="Group 1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3" name="AutoShape 1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4" name="AutoShape 1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45" name="Text Box 42"/>
          <p:cNvSpPr txBox="1">
            <a:spLocks noChangeArrowheads="1"/>
          </p:cNvSpPr>
          <p:nvPr/>
        </p:nvSpPr>
        <p:spPr bwMode="white">
          <a:xfrm>
            <a:off x="539552" y="5564088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b="1" dirty="0" smtClean="0">
                <a:solidFill>
                  <a:srgbClr val="333333"/>
                </a:solidFill>
                <a:ea typeface="新細明體" pitchFamily="18" charset="-120"/>
                <a:cs typeface="Arial" charset="0"/>
              </a:rPr>
              <a:t>6</a:t>
            </a:r>
            <a:endParaRPr lang="en-US" altLang="zh-TW" sz="2400" b="1" dirty="0">
              <a:solidFill>
                <a:srgbClr val="333333"/>
              </a:solidFill>
              <a:ea typeface="新細明體" pitchFamily="18" charset="-120"/>
              <a:cs typeface="Arial" charset="0"/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white">
          <a:xfrm>
            <a:off x="1043608" y="5487615"/>
            <a:ext cx="71294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zh-TW" altLang="en-US" sz="24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結語</a:t>
            </a:r>
            <a:endParaRPr lang="en-US" altLang="zh-TW" sz="2400" b="1" dirty="0" smtClean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Arial" charset="0"/>
            </a:endParaRPr>
          </a:p>
          <a:p>
            <a:pPr marL="457200" indent="-457200">
              <a:spcBef>
                <a:spcPct val="50000"/>
              </a:spcBef>
              <a:buClr>
                <a:schemeClr val="tx1"/>
              </a:buClr>
            </a:pPr>
            <a:r>
              <a:rPr lang="zh-TW" altLang="en-US" sz="24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   </a:t>
            </a:r>
            <a:endParaRPr lang="zh-TW" altLang="en-US" sz="24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38D4-DAD4-42E9-8F6C-6F4D8F5715DF}" type="slidenum">
              <a:rPr lang="zh-TW" altLang="en-US"/>
              <a:pPr/>
              <a:t>20</a:t>
            </a:fld>
            <a:endParaRPr lang="en-US" altLang="zh-TW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zh-TW" altLang="en-US" sz="4000" b="0" dirty="0">
                <a:ea typeface="華康中黑體" pitchFamily="49" charset="-120"/>
              </a:rPr>
              <a:t>聯合國的國際減低災害策略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95536" y="5669632"/>
            <a:ext cx="8280598" cy="762000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啟發：</a:t>
            </a:r>
            <a:r>
              <a:rPr lang="zh-TW" altLang="en-US" sz="24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氣候變遷議題愈來愈受重視，</a:t>
            </a:r>
            <a:r>
              <a:rPr lang="zh-TW" altLang="en-US" sz="2400" u="sng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建議學校融入災害</a:t>
            </a:r>
            <a:r>
              <a:rPr lang="zh-TW" altLang="en-US" sz="2400" u="sng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防救 課程強</a:t>
            </a:r>
            <a:r>
              <a:rPr lang="zh-TW" altLang="en-US" sz="2400" dirty="0" smtClean="0">
                <a:solidFill>
                  <a:srgbClr val="333333"/>
                </a:solidFill>
                <a:ea typeface="標楷體" pitchFamily="65" charset="-120"/>
              </a:rPr>
              <a:t>化</a:t>
            </a:r>
            <a:r>
              <a:rPr lang="zh-TW" altLang="en-US" sz="2400" dirty="0">
                <a:solidFill>
                  <a:srgbClr val="333333"/>
                </a:solidFill>
                <a:ea typeface="標楷體" pitchFamily="65" charset="-120"/>
              </a:rPr>
              <a:t>學生災害防救素養。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2185" t="26100" r="14069" b="44959"/>
          <a:stretch>
            <a:fillRect/>
          </a:stretch>
        </p:blipFill>
        <p:spPr bwMode="auto">
          <a:xfrm>
            <a:off x="179512" y="4062214"/>
            <a:ext cx="4645024" cy="156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0429" t="27320" r="68309" b="21650"/>
          <a:stretch>
            <a:fillRect/>
          </a:stretch>
        </p:blipFill>
        <p:spPr bwMode="auto">
          <a:xfrm>
            <a:off x="251520" y="1124743"/>
            <a:ext cx="2088232" cy="313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8"/>
          <p:cNvSpPr txBox="1"/>
          <p:nvPr/>
        </p:nvSpPr>
        <p:spPr>
          <a:xfrm>
            <a:off x="2987824" y="1340768"/>
            <a:ext cx="6048672" cy="3672407"/>
          </a:xfrm>
          <a:prstGeom prst="rect">
            <a:avLst/>
          </a:prstGeom>
        </p:spPr>
        <p:txBody>
          <a:bodyPr lIns="0" tIns="0" rIns="0" bIns="0"/>
          <a:lstStyle/>
          <a:p>
            <a:pPr marL="12700"/>
            <a:r>
              <a:rPr lang="zh-TW" altLang="en-US" sz="28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    聯合國</a:t>
            </a:r>
            <a:r>
              <a:rPr lang="zh-TW" altLang="en-US" sz="28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國際減</a:t>
            </a:r>
            <a:r>
              <a:rPr lang="zh-TW" altLang="en-US" sz="28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災組織強調</a:t>
            </a:r>
            <a:r>
              <a:rPr lang="zh-TW" altLang="en-US" sz="28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學校防災教育的</a:t>
            </a:r>
            <a:r>
              <a:rPr lang="zh-TW" altLang="en-US" sz="28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重要，</a:t>
            </a:r>
            <a:r>
              <a:rPr lang="en-US" altLang="zh-TW" sz="28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2011</a:t>
            </a:r>
            <a:r>
              <a:rPr lang="zh-TW" altLang="en-US" sz="28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年</a:t>
            </a:r>
            <a:r>
              <a:rPr lang="zh-TW" altLang="en-US" sz="28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開始</a:t>
            </a:r>
            <a:r>
              <a:rPr lang="zh-TW" altLang="en-US" sz="28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推動</a:t>
            </a:r>
            <a:r>
              <a:rPr lang="zh-TW" altLang="en-US" sz="2800" b="1" u="sng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兒童和青少年為減少災害風險的合作夥伴</a:t>
            </a:r>
            <a:r>
              <a:rPr lang="en-US" altLang="zh-TW" sz="2800" b="1" dirty="0" smtClean="0">
                <a:ea typeface="新細明體" pitchFamily="18" charset="-120"/>
                <a:cs typeface="Arial" charset="0"/>
              </a:rPr>
              <a:t> </a:t>
            </a:r>
            <a:r>
              <a:rPr lang="en-US" altLang="zh-TW" b="1" u="sng" dirty="0">
                <a:solidFill>
                  <a:srgbClr val="CCCCFF"/>
                </a:solidFill>
                <a:ea typeface="新細明體" pitchFamily="18" charset="-120"/>
                <a:cs typeface="Arial" charset="0"/>
                <a:hlinkClick r:id="rId3"/>
              </a:rPr>
              <a:t>(http://www.unisdr.org</a:t>
            </a:r>
            <a:r>
              <a:rPr lang="en-US" altLang="zh-TW" b="1" u="sng" dirty="0" smtClean="0">
                <a:solidFill>
                  <a:srgbClr val="CCCCFF"/>
                </a:solidFill>
                <a:ea typeface="新細明體" pitchFamily="18" charset="-120"/>
                <a:cs typeface="Arial" charset="0"/>
                <a:hlinkClick r:id="rId3"/>
              </a:rPr>
              <a:t>/</a:t>
            </a:r>
            <a:r>
              <a:rPr lang="en-US" altLang="zh-TW" b="1" dirty="0" smtClean="0">
                <a:ea typeface="新細明體" pitchFamily="18" charset="-120"/>
                <a:cs typeface="Arial" charset="0"/>
                <a:hlinkClick r:id="rId3"/>
              </a:rPr>
              <a:t>)</a:t>
            </a:r>
            <a:r>
              <a:rPr lang="zh-TW" altLang="en-US" sz="28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 。這跟教育部正在推動的</a:t>
            </a:r>
            <a:r>
              <a:rPr lang="zh-TW" altLang="en-US" sz="28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校園防災計畫不謀而</a:t>
            </a:r>
            <a:r>
              <a:rPr lang="zh-TW" altLang="en-US" sz="28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合，</a:t>
            </a:r>
            <a:r>
              <a:rPr lang="zh-TW" altLang="en-US" sz="2800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臺灣</a:t>
            </a:r>
            <a:r>
              <a:rPr lang="zh-TW" altLang="en-US" sz="2800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是天然災害高度危險</a:t>
            </a:r>
            <a:r>
              <a:rPr lang="zh-TW" altLang="en-US" sz="2800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潛勢</a:t>
            </a:r>
            <a:r>
              <a:rPr lang="zh-TW" altLang="en-US" sz="2800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國家，推動學校防災</a:t>
            </a:r>
            <a:r>
              <a:rPr lang="zh-TW" altLang="en-US" sz="2800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教育更</a:t>
            </a:r>
            <a:r>
              <a:rPr lang="zh-TW" altLang="en-US" sz="2800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是最迫切的課題。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4"/>
          <p:cNvSpPr txBox="1">
            <a:spLocks noChangeArrowheads="1"/>
          </p:cNvSpPr>
          <p:nvPr/>
        </p:nvSpPr>
        <p:spPr bwMode="auto">
          <a:xfrm>
            <a:off x="0" y="8486"/>
            <a:ext cx="860425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TW" altLang="en-US" sz="4000" b="1" dirty="0" smtClean="0">
                <a:solidFill>
                  <a:srgbClr val="FFFFFF"/>
                </a:solidFill>
                <a:latin typeface="+mj-lt"/>
                <a:ea typeface="華康中黑體" pitchFamily="49" charset="-120"/>
                <a:cs typeface="+mj-cs"/>
              </a:rPr>
              <a:t>防災師資培訓</a:t>
            </a:r>
            <a:endParaRPr lang="zh-TW" altLang="en-US" sz="4000" b="1" dirty="0">
              <a:solidFill>
                <a:srgbClr val="FFFFFF"/>
              </a:solidFill>
              <a:latin typeface="+mj-lt"/>
              <a:ea typeface="華康中黑體" pitchFamily="49" charset="-120"/>
              <a:cs typeface="+mj-cs"/>
            </a:endParaRPr>
          </a:p>
          <a:p>
            <a:pPr algn="ctr">
              <a:lnSpc>
                <a:spcPct val="150000"/>
              </a:lnSpc>
            </a:pPr>
            <a:r>
              <a:rPr kumimoji="0" lang="zh-TW" altLang="en-US" sz="3200" b="1" dirty="0">
                <a:solidFill>
                  <a:srgbClr val="006600"/>
                </a:solidFill>
                <a:ea typeface="標楷體" pitchFamily="65" charset="-120"/>
              </a:rPr>
              <a:t>您是教育部重點栽培對象！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771775" y="3798888"/>
            <a:ext cx="3492500" cy="1911350"/>
            <a:chOff x="250" y="2846"/>
            <a:chExt cx="2200" cy="1204"/>
          </a:xfrm>
        </p:grpSpPr>
        <p:sp>
          <p:nvSpPr>
            <p:cNvPr id="17417" name="AutoShape 7"/>
            <p:cNvSpPr>
              <a:spLocks noChangeArrowheads="1"/>
            </p:cNvSpPr>
            <p:nvPr/>
          </p:nvSpPr>
          <p:spPr bwMode="auto">
            <a:xfrm rot="10800000">
              <a:off x="793" y="3566"/>
              <a:ext cx="1093" cy="484"/>
            </a:xfrm>
            <a:custGeom>
              <a:avLst/>
              <a:gdLst>
                <a:gd name="T0" fmla="*/ 1037 w 21600"/>
                <a:gd name="T1" fmla="*/ 242 h 21600"/>
                <a:gd name="T2" fmla="*/ 547 w 21600"/>
                <a:gd name="T3" fmla="*/ 484 h 21600"/>
                <a:gd name="T4" fmla="*/ 56 w 21600"/>
                <a:gd name="T5" fmla="*/ 242 h 21600"/>
                <a:gd name="T6" fmla="*/ 5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05 w 21600"/>
                <a:gd name="T13" fmla="*/ 2901 h 21600"/>
                <a:gd name="T14" fmla="*/ 18695 w 21600"/>
                <a:gd name="T15" fmla="*/ 186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217" y="21600"/>
                  </a:lnTo>
                  <a:lnTo>
                    <a:pt x="1938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9525">
              <a:round/>
              <a:headEnd/>
              <a:tailEnd/>
            </a:ln>
            <a:scene3d>
              <a:camera prst="legacyObliqueBottom"/>
              <a:lightRig rig="legacyFlat3" dir="t"/>
            </a:scene3d>
            <a:sp3d extrusionH="100000" prstMaterial="legacyMetal">
              <a:bevelT w="13500" h="13500" prst="angle"/>
              <a:bevelB w="13500" h="13500" prst="angle"/>
              <a:extrusionClr>
                <a:srgbClr val="2EBAF6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kumimoji="0" lang="zh-TW" altLang="en-US">
                <a:ea typeface="+mn-ea"/>
              </a:endParaRPr>
            </a:p>
          </p:txBody>
        </p:sp>
        <p:sp>
          <p:nvSpPr>
            <p:cNvPr id="17418" name="AutoShape 8"/>
            <p:cNvSpPr>
              <a:spLocks noChangeArrowheads="1"/>
            </p:cNvSpPr>
            <p:nvPr/>
          </p:nvSpPr>
          <p:spPr bwMode="auto">
            <a:xfrm>
              <a:off x="250" y="3156"/>
              <a:ext cx="745" cy="399"/>
            </a:xfrm>
            <a:prstGeom prst="parallelogram">
              <a:avLst>
                <a:gd name="adj" fmla="val 24126"/>
              </a:avLst>
            </a:prstGeom>
            <a:solidFill>
              <a:schemeClr val="bg1">
                <a:lumMod val="40000"/>
                <a:lumOff val="60000"/>
              </a:schemeClr>
            </a:solidFill>
            <a:ln w="9525">
              <a:miter lim="800000"/>
              <a:headEnd/>
              <a:tailEnd/>
            </a:ln>
            <a:scene3d>
              <a:camera prst="legacyObliqueBottom"/>
              <a:lightRig rig="legacyFlat3" dir="t"/>
            </a:scene3d>
            <a:sp3d extrusionH="100000" prstMaterial="legacyMetal">
              <a:bevelT w="13500" h="13500" prst="angle"/>
              <a:bevelB w="13500" h="13500" prst="angle"/>
              <a:extrusionClr>
                <a:srgbClr val="2EBAF6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kumimoji="0" lang="zh-TW" altLang="en-US">
                <a:ea typeface="+mn-ea"/>
              </a:endParaRPr>
            </a:p>
          </p:txBody>
        </p:sp>
        <p:sp>
          <p:nvSpPr>
            <p:cNvPr id="17419" name="AutoShape 9"/>
            <p:cNvSpPr>
              <a:spLocks noChangeArrowheads="1"/>
            </p:cNvSpPr>
            <p:nvPr/>
          </p:nvSpPr>
          <p:spPr bwMode="auto">
            <a:xfrm rot="10800000">
              <a:off x="1024" y="2846"/>
              <a:ext cx="655" cy="294"/>
            </a:xfrm>
            <a:custGeom>
              <a:avLst/>
              <a:gdLst>
                <a:gd name="T0" fmla="*/ 621 w 21600"/>
                <a:gd name="T1" fmla="*/ 147 h 21600"/>
                <a:gd name="T2" fmla="*/ 328 w 21600"/>
                <a:gd name="T3" fmla="*/ 294 h 21600"/>
                <a:gd name="T4" fmla="*/ 34 w 21600"/>
                <a:gd name="T5" fmla="*/ 147 h 21600"/>
                <a:gd name="T6" fmla="*/ 32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02 w 21600"/>
                <a:gd name="T13" fmla="*/ 2939 h 21600"/>
                <a:gd name="T14" fmla="*/ 18698 w 21600"/>
                <a:gd name="T15" fmla="*/ 1866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217" y="21600"/>
                  </a:lnTo>
                  <a:lnTo>
                    <a:pt x="1938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9525">
              <a:round/>
              <a:headEnd/>
              <a:tailEnd/>
            </a:ln>
            <a:scene3d>
              <a:camera prst="legacyObliqueBottom"/>
              <a:lightRig rig="legacyFlat3" dir="t"/>
            </a:scene3d>
            <a:sp3d extrusionH="100000" prstMaterial="legacyMetal">
              <a:bevelT w="13500" h="13500" prst="angle"/>
              <a:bevelB w="13500" h="13500" prst="angle"/>
              <a:extrusionClr>
                <a:srgbClr val="2EBAF6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kumimoji="0" lang="zh-TW" altLang="en-US">
                <a:ea typeface="+mn-ea"/>
              </a:endParaRPr>
            </a:p>
          </p:txBody>
        </p:sp>
        <p:sp>
          <p:nvSpPr>
            <p:cNvPr id="39947" name="AutoShape 10"/>
            <p:cNvSpPr>
              <a:spLocks noChangeArrowheads="1"/>
            </p:cNvSpPr>
            <p:nvPr/>
          </p:nvSpPr>
          <p:spPr bwMode="auto">
            <a:xfrm rot="10800000">
              <a:off x="925" y="3157"/>
              <a:ext cx="853" cy="398"/>
            </a:xfrm>
            <a:custGeom>
              <a:avLst/>
              <a:gdLst>
                <a:gd name="T0" fmla="*/ 32 w 21600"/>
                <a:gd name="T1" fmla="*/ 4 h 21600"/>
                <a:gd name="T2" fmla="*/ 17 w 21600"/>
                <a:gd name="T3" fmla="*/ 7 h 21600"/>
                <a:gd name="T4" fmla="*/ 2 w 21600"/>
                <a:gd name="T5" fmla="*/ 4 h 21600"/>
                <a:gd name="T6" fmla="*/ 1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12 w 21600"/>
                <a:gd name="T13" fmla="*/ 2931 h 21600"/>
                <a:gd name="T14" fmla="*/ 18688 w 21600"/>
                <a:gd name="T15" fmla="*/ 186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217" y="21600"/>
                  </a:lnTo>
                  <a:lnTo>
                    <a:pt x="1938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473B3"/>
                </a:gs>
                <a:gs pos="100000">
                  <a:srgbClr val="2EBAF6"/>
                </a:gs>
              </a:gsLst>
              <a:lin ang="18900000" scaled="1"/>
            </a:gradFill>
            <a:ln w="9525">
              <a:round/>
              <a:headEnd/>
              <a:tailEnd/>
            </a:ln>
            <a:scene3d>
              <a:camera prst="legacyObliqueBottom"/>
              <a:lightRig rig="legacyFlat3" dir="t"/>
            </a:scene3d>
            <a:sp3d extrusionH="100000" prstMaterial="legacyMetal">
              <a:bevelT w="13500" h="13500" prst="angle"/>
              <a:bevelB w="13500" h="13500" prst="angle"/>
              <a:extrusionClr>
                <a:srgbClr val="2EBAF6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7421" name="AutoShape 11"/>
            <p:cNvSpPr>
              <a:spLocks noChangeArrowheads="1"/>
            </p:cNvSpPr>
            <p:nvPr/>
          </p:nvSpPr>
          <p:spPr bwMode="auto">
            <a:xfrm flipH="1">
              <a:off x="1705" y="3156"/>
              <a:ext cx="745" cy="399"/>
            </a:xfrm>
            <a:prstGeom prst="parallelogram">
              <a:avLst>
                <a:gd name="adj" fmla="val 24126"/>
              </a:avLst>
            </a:prstGeom>
            <a:solidFill>
              <a:schemeClr val="bg1">
                <a:lumMod val="40000"/>
                <a:lumOff val="60000"/>
              </a:schemeClr>
            </a:solidFill>
            <a:ln w="9525">
              <a:miter lim="800000"/>
              <a:headEnd/>
              <a:tailEnd/>
            </a:ln>
            <a:scene3d>
              <a:camera prst="legacyObliqueBottom"/>
              <a:lightRig rig="legacyFlat3" dir="t"/>
            </a:scene3d>
            <a:sp3d extrusionH="100000" prstMaterial="legacyMetal">
              <a:bevelT w="13500" h="13500" prst="angle"/>
              <a:bevelB w="13500" h="13500" prst="angle"/>
              <a:extrusionClr>
                <a:srgbClr val="2EBAF6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kumimoji="0" lang="zh-TW" altLang="en-US">
                <a:ea typeface="+mn-ea"/>
              </a:endParaRPr>
            </a:p>
          </p:txBody>
        </p:sp>
      </p:grpSp>
      <p:sp>
        <p:nvSpPr>
          <p:cNvPr id="39939" name="Text Box 13"/>
          <p:cNvSpPr txBox="1">
            <a:spLocks noChangeArrowheads="1"/>
          </p:cNvSpPr>
          <p:nvPr/>
        </p:nvSpPr>
        <p:spPr bwMode="auto">
          <a:xfrm>
            <a:off x="2843808" y="5805264"/>
            <a:ext cx="35283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3200" b="1" dirty="0">
                <a:solidFill>
                  <a:srgbClr val="FF0066"/>
                </a:solidFill>
                <a:ea typeface="標楷體" pitchFamily="65" charset="-120"/>
              </a:rPr>
              <a:t>三</a:t>
            </a:r>
            <a:r>
              <a:rPr kumimoji="0" lang="zh-TW" altLang="en-US" sz="3200" b="1" dirty="0" smtClean="0">
                <a:solidFill>
                  <a:srgbClr val="FF0066"/>
                </a:solidFill>
                <a:ea typeface="標楷體" pitchFamily="65" charset="-120"/>
              </a:rPr>
              <a:t>階防災師資培育</a:t>
            </a:r>
            <a:endParaRPr kumimoji="0" lang="zh-TW" altLang="en-US" sz="3200" b="1" dirty="0">
              <a:solidFill>
                <a:srgbClr val="FF0066"/>
              </a:solidFill>
              <a:ea typeface="標楷體" pitchFamily="65" charset="-120"/>
            </a:endParaRPr>
          </a:p>
        </p:txBody>
      </p:sp>
      <p:sp>
        <p:nvSpPr>
          <p:cNvPr id="17413" name="Rectangle 14"/>
          <p:cNvSpPr>
            <a:spLocks noChangeArrowheads="1"/>
          </p:cNvSpPr>
          <p:nvPr/>
        </p:nvSpPr>
        <p:spPr bwMode="auto">
          <a:xfrm>
            <a:off x="6115050" y="4073525"/>
            <a:ext cx="30575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kumimoji="0" lang="zh-TW" altLang="en-US" sz="3200" b="1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在校級防災教師</a:t>
            </a:r>
          </a:p>
        </p:txBody>
      </p:sp>
      <p:sp>
        <p:nvSpPr>
          <p:cNvPr id="39941" name="Rectangle 15"/>
          <p:cNvSpPr>
            <a:spLocks noChangeArrowheads="1"/>
          </p:cNvSpPr>
          <p:nvPr/>
        </p:nvSpPr>
        <p:spPr bwMode="auto">
          <a:xfrm>
            <a:off x="3203848" y="2564904"/>
            <a:ext cx="30575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kumimoji="0" lang="zh-TW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縣市級防災教師</a:t>
            </a:r>
          </a:p>
        </p:txBody>
      </p:sp>
      <p:sp>
        <p:nvSpPr>
          <p:cNvPr id="17415" name="Rectangle 16"/>
          <p:cNvSpPr>
            <a:spLocks noChangeArrowheads="1"/>
          </p:cNvSpPr>
          <p:nvPr/>
        </p:nvSpPr>
        <p:spPr bwMode="auto">
          <a:xfrm>
            <a:off x="0" y="4076700"/>
            <a:ext cx="30575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kumimoji="0" lang="zh-TW" altLang="en-US" sz="3200" b="1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中央級防災教師</a:t>
            </a:r>
          </a:p>
        </p:txBody>
      </p:sp>
      <p:pic>
        <p:nvPicPr>
          <p:cNvPr id="39943" name="Picture 1" descr="C:\Users\USER\AppData\Local\Microsoft\Windows\Temporary Internet Files\Content.IE5\1ZWFB15N\MC90007870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779838" y="3213100"/>
            <a:ext cx="222408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ea typeface="華康中黑體" pitchFamily="49" charset="-120"/>
              </a:rPr>
              <a:t>各級師資任務及職責</a:t>
            </a:r>
            <a:endParaRPr lang="zh-TW" altLang="en-US" sz="4000" dirty="0">
              <a:ea typeface="華康中黑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268760"/>
            <a:ext cx="5987008" cy="4733925"/>
          </a:xfrm>
        </p:spPr>
        <p:txBody>
          <a:bodyPr/>
          <a:lstStyle/>
          <a:p>
            <a:pPr>
              <a:buNone/>
            </a:pPr>
            <a:r>
              <a:rPr lang="en-US" altLang="zh-TW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中央級防災師資</a:t>
            </a:r>
          </a:p>
          <a:p>
            <a:pPr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防災資訊提供者。</a:t>
            </a:r>
          </a:p>
          <a:p>
            <a:pPr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防災計畫規劃者。</a:t>
            </a:r>
          </a:p>
          <a:p>
            <a:pPr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防災教案評鑑者。</a:t>
            </a:r>
          </a:p>
          <a:p>
            <a:pPr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縣市級防災師資品管者。</a:t>
            </a:r>
            <a:endParaRPr lang="en-US" altLang="zh-TW" sz="2400" b="1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zh-TW" altLang="en-US" sz="2400" b="1" dirty="0" smtClean="0">
              <a:solidFill>
                <a:schemeClr val="accent3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縣市級防災師資</a:t>
            </a:r>
            <a:r>
              <a:rPr lang="en-US" alt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教育人員、行政人員</a:t>
            </a:r>
            <a:r>
              <a:rPr lang="en-US" alt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None/>
            </a:pPr>
            <a:r>
              <a:rPr lang="zh-TW" altLang="en-US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防災資訊傳遞者。</a:t>
            </a:r>
          </a:p>
          <a:p>
            <a:pPr>
              <a:buNone/>
            </a:pPr>
            <a:r>
              <a:rPr lang="zh-TW" altLang="en-US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防災計畫應用者。</a:t>
            </a:r>
          </a:p>
          <a:p>
            <a:pPr>
              <a:buNone/>
            </a:pPr>
            <a:r>
              <a:rPr lang="zh-TW" altLang="en-US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防災教案編寫者。</a:t>
            </a:r>
          </a:p>
          <a:p>
            <a:pPr>
              <a:buNone/>
            </a:pPr>
            <a:r>
              <a:rPr lang="zh-TW" altLang="en-US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400" b="1" dirty="0" smtClean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在校級防災師資品管者。</a:t>
            </a:r>
            <a:endParaRPr lang="zh-TW" altLang="en-US" sz="2400" b="1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EDAC-3432-4448-8C58-59FE05A03C53}" type="slidenum">
              <a:rPr lang="zh-TW" altLang="en-US" smtClean="0"/>
              <a:pPr/>
              <a:t>22</a:t>
            </a:fld>
            <a:endParaRPr lang="en-US" altLang="zh-TW"/>
          </a:p>
        </p:txBody>
      </p:sp>
      <p:sp>
        <p:nvSpPr>
          <p:cNvPr id="5" name="文字方塊 4"/>
          <p:cNvSpPr txBox="1"/>
          <p:nvPr/>
        </p:nvSpPr>
        <p:spPr>
          <a:xfrm>
            <a:off x="5004048" y="1340768"/>
            <a:ext cx="3570208" cy="223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zh-TW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在校級防災師資</a:t>
            </a:r>
          </a:p>
          <a:p>
            <a:pPr marL="342900" indent="-342900">
              <a:spcBef>
                <a:spcPct val="20000"/>
              </a:spcBef>
            </a:pP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防災資訊分享者。</a:t>
            </a:r>
          </a:p>
          <a:p>
            <a:pPr marL="342900" indent="-342900">
              <a:spcBef>
                <a:spcPct val="20000"/>
              </a:spcBef>
            </a:pP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防災計畫執行者。</a:t>
            </a:r>
          </a:p>
          <a:p>
            <a:pPr marL="342900" indent="-342900">
              <a:spcBef>
                <a:spcPct val="20000"/>
              </a:spcBef>
            </a:pP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防災教案使用者。</a:t>
            </a:r>
          </a:p>
          <a:p>
            <a:pPr marL="342900" indent="-342900">
              <a:spcBef>
                <a:spcPct val="20000"/>
              </a:spcBef>
            </a:pP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防災教育落實者。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ea typeface="華康中黑體" pitchFamily="49" charset="-120"/>
              </a:rPr>
              <a:t>防災教育體制之整備</a:t>
            </a:r>
            <a:endParaRPr lang="zh-TW" altLang="en-US" sz="4000" dirty="0">
              <a:ea typeface="華康中黑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依各地方防災指導計畫轉化為學校的指導計畫與指導教材。</a:t>
            </a:r>
          </a:p>
          <a:p>
            <a:pPr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由教職員、區域防災機構成員、專業相關人士組成學校防災委員會、學校安全委員會等相關組織。</a:t>
            </a:r>
          </a:p>
          <a:p>
            <a:pPr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學校需與相關防災機構（如消防局、救難協會）需保持密切聯繫，並參觀相關防災演練與邀專家蒞臨學校進行指導。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EDAC-3432-4448-8C58-59FE05A03C53}" type="slidenum">
              <a:rPr lang="zh-TW" altLang="en-US" smtClean="0"/>
              <a:pPr/>
              <a:t>23</a:t>
            </a:fld>
            <a:endParaRPr lang="en-US" altLang="zh-TW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ea typeface="華康中黑體" pitchFamily="49" charset="-120"/>
              </a:rPr>
              <a:t>教職員研修的充實</a:t>
            </a:r>
            <a:endParaRPr lang="zh-TW" altLang="en-US" sz="4000" dirty="0">
              <a:ea typeface="華康中黑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340768"/>
            <a:ext cx="8820472" cy="4903440"/>
          </a:xfrm>
        </p:spPr>
        <p:txBody>
          <a:bodyPr/>
          <a:lstStyle/>
          <a:p>
            <a:pPr marL="457200" indent="-457200">
              <a:buFont typeface="Wingdings" pitchFamily="2" charset="2"/>
              <a:buChar char="u"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定期防災與安全教育進修  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規定新任教師需接受防災教育研修課程，教學達一定之年資，也需再進修相關防災教育之訓練，以吸收新知並累增經驗。</a:t>
            </a:r>
          </a:p>
          <a:p>
            <a:pPr>
              <a:buFont typeface="Wingdings" pitchFamily="2" charset="2"/>
              <a:buChar char="u"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校外專業研修  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凡擔任重要職務者（如衛保組長、防災種子教師）需參加校外之專業訓練，如防火研習、心肺復甦（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CPR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）訓練及防震研習。</a:t>
            </a:r>
          </a:p>
          <a:p>
            <a:pPr>
              <a:buFont typeface="Wingdings" pitchFamily="2" charset="2"/>
              <a:buChar char="u"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地區、相關機關之研修  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學校教師需配合且參加地方所舉辦的各種防災演習及訓練，如消防局之講座、災害體驗學習會、地區整體防災演練。</a:t>
            </a:r>
          </a:p>
          <a:p>
            <a:pPr>
              <a:buFont typeface="Wingdings" pitchFamily="2" charset="2"/>
              <a:buChar char="u"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校內之研修  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學校防災委員會與學校安全會需定期辦各類之研習活動，如各種防災工具使用研習會、與懇親會合辦之地震防護公聽會等。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EDAC-3432-4448-8C58-59FE05A03C53}" type="slidenum">
              <a:rPr lang="zh-TW" altLang="en-US" smtClean="0"/>
              <a:pPr/>
              <a:t>24</a:t>
            </a:fld>
            <a:endParaRPr lang="en-US" altLang="zh-TW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ea typeface="華康中黑體" pitchFamily="49" charset="-120"/>
              </a:rPr>
              <a:t>師資培育的目標</a:t>
            </a:r>
            <a:endParaRPr lang="zh-TW" altLang="en-US" sz="4000" dirty="0">
              <a:ea typeface="華康中黑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38275"/>
            <a:ext cx="8363272" cy="4733925"/>
          </a:xfrm>
        </p:spPr>
        <p:txBody>
          <a:bodyPr/>
          <a:lstStyle/>
          <a:p>
            <a:pPr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“師資培育”為防災科技教育人才培育最重要的一環，若能透過適當的師資培育機制及課程規劃，經過不同層級教師的教學推廣，使全體國民瞭解：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400" b="1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災害發生的背景和狀況</a:t>
            </a:r>
          </a:p>
          <a:p>
            <a:pPr>
              <a:buNone/>
            </a:pPr>
            <a:r>
              <a:rPr lang="en-US" altLang="zh-TW" sz="2400" b="1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災前該如何防範及整備</a:t>
            </a:r>
          </a:p>
          <a:p>
            <a:pPr>
              <a:buNone/>
            </a:pPr>
            <a:r>
              <a:rPr lang="en-US" altLang="zh-TW" sz="2400" b="1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災害發生時如何應變</a:t>
            </a:r>
          </a:p>
          <a:p>
            <a:pPr>
              <a:buNone/>
            </a:pPr>
            <a:r>
              <a:rPr lang="en-US" altLang="zh-TW" sz="2400" b="1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災後如何進行有效的復健</a:t>
            </a:r>
          </a:p>
          <a:p>
            <a:pPr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就能使整體損失及傷害降至最低，全民抗災能力更大大提升。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EDAC-3432-4448-8C58-59FE05A03C53}" type="slidenum">
              <a:rPr lang="zh-TW" altLang="en-US" smtClean="0"/>
              <a:pPr/>
              <a:t>25</a:t>
            </a:fld>
            <a:endParaRPr lang="en-US" altLang="zh-TW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827088" y="2781300"/>
            <a:ext cx="7519987" cy="3676650"/>
            <a:chOff x="528" y="1752"/>
            <a:chExt cx="4737" cy="2316"/>
          </a:xfrm>
        </p:grpSpPr>
        <p:sp>
          <p:nvSpPr>
            <p:cNvPr id="11269" name="Text Box 3"/>
            <p:cNvSpPr txBox="1">
              <a:spLocks noChangeArrowheads="1"/>
            </p:cNvSpPr>
            <p:nvPr/>
          </p:nvSpPr>
          <p:spPr bwMode="auto">
            <a:xfrm>
              <a:off x="528" y="1752"/>
              <a:ext cx="2193" cy="64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15000"/>
                </a:spcBef>
                <a:defRPr/>
              </a:pPr>
              <a:r>
                <a:rPr kumimoji="0" lang="zh-TW" altLang="en-US" sz="2800" b="1" dirty="0">
                  <a:solidFill>
                    <a:srgbClr val="0000FF"/>
                  </a:solidFill>
                  <a:ea typeface="標楷體" pitchFamily="65" charset="-120"/>
                </a:rPr>
                <a:t>中央</a:t>
              </a:r>
              <a:endParaRPr kumimoji="0" lang="en-US" altLang="zh-TW" sz="2800" b="1" dirty="0">
                <a:solidFill>
                  <a:srgbClr val="0000FF"/>
                </a:solidFill>
                <a:ea typeface="標楷體" pitchFamily="65" charset="-120"/>
              </a:endParaRPr>
            </a:p>
            <a:p>
              <a:pPr algn="ctr">
                <a:spcBef>
                  <a:spcPct val="15000"/>
                </a:spcBef>
                <a:defRPr/>
              </a:pPr>
              <a:r>
                <a:rPr kumimoji="0" lang="zh-TW" altLang="en-US" sz="2800" b="1" dirty="0">
                  <a:solidFill>
                    <a:srgbClr val="0000FF"/>
                  </a:solidFill>
                  <a:ea typeface="標楷體" pitchFamily="65" charset="-120"/>
                </a:rPr>
                <a:t>防災教育政策</a:t>
              </a:r>
            </a:p>
          </p:txBody>
        </p:sp>
        <p:sp>
          <p:nvSpPr>
            <p:cNvPr id="11270" name="Text Box 4"/>
            <p:cNvSpPr txBox="1">
              <a:spLocks noChangeArrowheads="1"/>
            </p:cNvSpPr>
            <p:nvPr/>
          </p:nvSpPr>
          <p:spPr bwMode="auto">
            <a:xfrm>
              <a:off x="3072" y="1752"/>
              <a:ext cx="2193" cy="64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0" lang="zh-TW" altLang="en-US" sz="2800" b="1" dirty="0">
                  <a:solidFill>
                    <a:srgbClr val="0000FF"/>
                  </a:solidFill>
                  <a:ea typeface="標楷體" pitchFamily="65" charset="-120"/>
                </a:rPr>
                <a:t>縣市</a:t>
              </a:r>
            </a:p>
            <a:p>
              <a:pPr algn="ctr">
                <a:spcBef>
                  <a:spcPct val="15000"/>
                </a:spcBef>
                <a:defRPr/>
              </a:pPr>
              <a:r>
                <a:rPr kumimoji="0" lang="zh-TW" altLang="en-US" sz="2800" b="1" dirty="0">
                  <a:solidFill>
                    <a:srgbClr val="0000FF"/>
                  </a:solidFill>
                  <a:ea typeface="標楷體" pitchFamily="65" charset="-120"/>
                </a:rPr>
                <a:t>防災教育發展方向</a:t>
              </a:r>
            </a:p>
          </p:txBody>
        </p:sp>
        <p:sp>
          <p:nvSpPr>
            <p:cNvPr id="11271" name="Text Box 5"/>
            <p:cNvSpPr txBox="1">
              <a:spLocks noChangeArrowheads="1"/>
            </p:cNvSpPr>
            <p:nvPr/>
          </p:nvSpPr>
          <p:spPr bwMode="auto">
            <a:xfrm>
              <a:off x="1365" y="2948"/>
              <a:ext cx="3084" cy="36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0" lang="zh-TW" altLang="en-US" sz="3200" b="1" dirty="0">
                  <a:solidFill>
                    <a:srgbClr val="C00000"/>
                  </a:solidFill>
                  <a:ea typeface="標楷體" pitchFamily="65" charset="-120"/>
                </a:rPr>
                <a:t>縣市防災教育輔導小組</a:t>
              </a:r>
              <a:r>
                <a:rPr kumimoji="0" lang="en-US" altLang="zh-TW" sz="3200" b="1" dirty="0">
                  <a:solidFill>
                    <a:srgbClr val="C00000"/>
                  </a:solidFill>
                  <a:ea typeface="標楷體" pitchFamily="65" charset="-120"/>
                </a:rPr>
                <a:t>(</a:t>
              </a:r>
              <a:r>
                <a:rPr kumimoji="0" lang="zh-TW" altLang="en-US" sz="3200" b="1" dirty="0">
                  <a:solidFill>
                    <a:srgbClr val="C00000"/>
                  </a:solidFill>
                  <a:ea typeface="標楷體" pitchFamily="65" charset="-120"/>
                </a:rPr>
                <a:t>團</a:t>
              </a:r>
              <a:r>
                <a:rPr kumimoji="0" lang="en-US" altLang="zh-TW" sz="3200" b="1" dirty="0">
                  <a:solidFill>
                    <a:srgbClr val="C00000"/>
                  </a:solidFill>
                  <a:ea typeface="標楷體" pitchFamily="65" charset="-120"/>
                </a:rPr>
                <a:t>)</a:t>
              </a:r>
              <a:endParaRPr kumimoji="0" lang="zh-TW" altLang="en-US" sz="3200" b="1" dirty="0">
                <a:solidFill>
                  <a:srgbClr val="C00000"/>
                </a:solidFill>
                <a:ea typeface="標楷體" pitchFamily="65" charset="-120"/>
              </a:endParaRPr>
            </a:p>
          </p:txBody>
        </p:sp>
        <p:sp>
          <p:nvSpPr>
            <p:cNvPr id="11272" name="Text Box 6"/>
            <p:cNvSpPr txBox="1">
              <a:spLocks noChangeArrowheads="1"/>
            </p:cNvSpPr>
            <p:nvPr/>
          </p:nvSpPr>
          <p:spPr bwMode="auto">
            <a:xfrm>
              <a:off x="1980" y="3738"/>
              <a:ext cx="1860" cy="33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160000"/>
                </a:spcBef>
                <a:spcAft>
                  <a:spcPct val="100000"/>
                </a:spcAft>
                <a:defRPr/>
              </a:pPr>
              <a:r>
                <a:rPr kumimoji="0" lang="zh-TW" altLang="en-US" sz="2800" dirty="0">
                  <a:solidFill>
                    <a:srgbClr val="0000FF"/>
                  </a:solidFill>
                  <a:ea typeface="標楷體" pitchFamily="65" charset="-120"/>
                </a:rPr>
                <a:t>全</a:t>
              </a:r>
              <a:r>
                <a:rPr kumimoji="0" lang="zh-TW" altLang="en-US" sz="2800" dirty="0" smtClean="0">
                  <a:solidFill>
                    <a:srgbClr val="0000FF"/>
                  </a:solidFill>
                  <a:ea typeface="標楷體" pitchFamily="65" charset="-120"/>
                </a:rPr>
                <a:t>縣各級學校</a:t>
              </a:r>
              <a:endParaRPr kumimoji="0" lang="zh-TW" altLang="en-US" sz="2800" dirty="0">
                <a:solidFill>
                  <a:srgbClr val="0000FF"/>
                </a:solidFill>
                <a:ea typeface="標楷體" pitchFamily="65" charset="-120"/>
              </a:endParaRPr>
            </a:p>
          </p:txBody>
        </p:sp>
        <p:sp>
          <p:nvSpPr>
            <p:cNvPr id="11273" name="Line 7"/>
            <p:cNvSpPr>
              <a:spLocks noChangeShapeType="1"/>
            </p:cNvSpPr>
            <p:nvPr/>
          </p:nvSpPr>
          <p:spPr bwMode="auto">
            <a:xfrm>
              <a:off x="1601" y="2684"/>
              <a:ext cx="2467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/>
            <a:lstStyle/>
            <a:p>
              <a:pPr>
                <a:defRPr/>
              </a:pPr>
              <a:endParaRPr kumimoji="0" lang="zh-TW" altLang="en-US"/>
            </a:p>
          </p:txBody>
        </p:sp>
        <p:sp>
          <p:nvSpPr>
            <p:cNvPr id="11274" name="Line 8"/>
            <p:cNvSpPr>
              <a:spLocks noChangeShapeType="1"/>
            </p:cNvSpPr>
            <p:nvPr/>
          </p:nvSpPr>
          <p:spPr bwMode="auto">
            <a:xfrm flipV="1">
              <a:off x="1601" y="2478"/>
              <a:ext cx="9" cy="20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/>
            <a:lstStyle/>
            <a:p>
              <a:pPr>
                <a:defRPr/>
              </a:pPr>
              <a:endParaRPr kumimoji="0" lang="zh-TW" altLang="en-US"/>
            </a:p>
          </p:txBody>
        </p:sp>
        <p:sp>
          <p:nvSpPr>
            <p:cNvPr id="11275" name="Line 9"/>
            <p:cNvSpPr>
              <a:spLocks noChangeShapeType="1"/>
            </p:cNvSpPr>
            <p:nvPr/>
          </p:nvSpPr>
          <p:spPr bwMode="auto">
            <a:xfrm flipH="1" flipV="1">
              <a:off x="4059" y="2478"/>
              <a:ext cx="9" cy="20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/>
            <a:lstStyle/>
            <a:p>
              <a:pPr>
                <a:defRPr/>
              </a:pPr>
              <a:endParaRPr kumimoji="0" lang="zh-TW" altLang="en-US"/>
            </a:p>
          </p:txBody>
        </p:sp>
        <p:sp>
          <p:nvSpPr>
            <p:cNvPr id="11276" name="Line 10"/>
            <p:cNvSpPr>
              <a:spLocks noChangeShapeType="1"/>
            </p:cNvSpPr>
            <p:nvPr/>
          </p:nvSpPr>
          <p:spPr bwMode="auto">
            <a:xfrm>
              <a:off x="2880" y="2684"/>
              <a:ext cx="0" cy="264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/>
            <a:lstStyle/>
            <a:p>
              <a:pPr>
                <a:defRPr/>
              </a:pPr>
              <a:endParaRPr kumimoji="0" lang="zh-TW" altLang="en-US"/>
            </a:p>
          </p:txBody>
        </p:sp>
        <p:sp>
          <p:nvSpPr>
            <p:cNvPr id="11277" name="Line 11"/>
            <p:cNvSpPr>
              <a:spLocks noChangeShapeType="1"/>
            </p:cNvSpPr>
            <p:nvPr/>
          </p:nvSpPr>
          <p:spPr bwMode="auto">
            <a:xfrm>
              <a:off x="2880" y="3311"/>
              <a:ext cx="0" cy="42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/>
            <a:lstStyle/>
            <a:p>
              <a:pPr>
                <a:defRPr/>
              </a:pPr>
              <a:endParaRPr kumimoji="0" lang="zh-TW" altLang="en-US"/>
            </a:p>
          </p:txBody>
        </p:sp>
      </p:grpSp>
      <p:sp>
        <p:nvSpPr>
          <p:cNvPr id="28674" name="Rectangle 12"/>
          <p:cNvSpPr>
            <a:spLocks noChangeArrowheads="1"/>
          </p:cNvSpPr>
          <p:nvPr/>
        </p:nvSpPr>
        <p:spPr bwMode="auto">
          <a:xfrm>
            <a:off x="0" y="1125538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  <a:buFontTx/>
              <a:buChar char="•"/>
            </a:pPr>
            <a:r>
              <a:rPr kumimoji="0" lang="zh-TW" altLang="en-US" sz="3200" b="1" dirty="0">
                <a:solidFill>
                  <a:srgbClr val="660066"/>
                </a:solidFill>
                <a:ea typeface="標楷體" pitchFamily="65" charset="-120"/>
              </a:rPr>
              <a:t>從「組織」來看</a:t>
            </a:r>
            <a:r>
              <a:rPr kumimoji="0" lang="zh-TW" altLang="en-US" sz="3200" b="1" dirty="0">
                <a:solidFill>
                  <a:srgbClr val="006600"/>
                </a:solidFill>
              </a:rPr>
              <a:t/>
            </a:r>
            <a:br>
              <a:rPr kumimoji="0" lang="zh-TW" altLang="en-US" sz="3200" b="1" dirty="0">
                <a:solidFill>
                  <a:srgbClr val="006600"/>
                </a:solidFill>
              </a:rPr>
            </a:br>
            <a:r>
              <a:rPr kumimoji="0" lang="zh-TW" altLang="en-US" sz="3200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中央、地方、學校</a:t>
            </a:r>
            <a:r>
              <a:rPr kumimoji="0" lang="zh-TW" altLang="en-US" sz="3200" b="1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課程</a:t>
            </a:r>
            <a:r>
              <a:rPr kumimoji="0" lang="zh-TW" altLang="en-US" sz="3200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的轉銜者 </a:t>
            </a:r>
            <a:endParaRPr kumimoji="0" lang="zh-TW" altLang="en-US" sz="3200" b="1" dirty="0">
              <a:solidFill>
                <a:srgbClr val="006600"/>
              </a:solidFill>
            </a:endParaRPr>
          </a:p>
        </p:txBody>
      </p:sp>
      <p:sp>
        <p:nvSpPr>
          <p:cNvPr id="28675" name="矩形 14"/>
          <p:cNvSpPr>
            <a:spLocks noChangeArrowheads="1"/>
          </p:cNvSpPr>
          <p:nvPr/>
        </p:nvSpPr>
        <p:spPr bwMode="auto">
          <a:xfrm>
            <a:off x="179388" y="333375"/>
            <a:ext cx="7777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000" b="1" dirty="0">
                <a:solidFill>
                  <a:srgbClr val="FFFFFF"/>
                </a:solidFill>
                <a:latin typeface="+mj-lt"/>
                <a:ea typeface="華康中黑體" pitchFamily="49" charset="-120"/>
                <a:cs typeface="+mj-cs"/>
              </a:rPr>
              <a:t>縣市級</a:t>
            </a:r>
            <a:r>
              <a:rPr lang="zh-TW" altLang="en-US" sz="4000" b="1" dirty="0" smtClean="0">
                <a:solidFill>
                  <a:srgbClr val="FFFFFF"/>
                </a:solidFill>
                <a:latin typeface="+mj-lt"/>
                <a:ea typeface="華康中黑體" pitchFamily="49" charset="-120"/>
                <a:cs typeface="+mj-cs"/>
              </a:rPr>
              <a:t>防災師資的</a:t>
            </a:r>
            <a:r>
              <a:rPr lang="zh-TW" altLang="en-US" sz="4000" b="1" dirty="0">
                <a:solidFill>
                  <a:srgbClr val="FFFFFF"/>
                </a:solidFill>
                <a:latin typeface="+mj-lt"/>
                <a:ea typeface="華康中黑體" pitchFamily="49" charset="-120"/>
                <a:cs typeface="+mj-cs"/>
              </a:rPr>
              <a:t>角色</a:t>
            </a:r>
            <a:r>
              <a:rPr lang="en-US" altLang="zh-TW" sz="4000" b="1" dirty="0">
                <a:solidFill>
                  <a:srgbClr val="FFFFFF"/>
                </a:solidFill>
                <a:latin typeface="+mj-lt"/>
                <a:ea typeface="華康中黑體" pitchFamily="49" charset="-120"/>
                <a:cs typeface="+mj-cs"/>
              </a:rPr>
              <a:t>—</a:t>
            </a:r>
            <a:endParaRPr lang="zh-TW" altLang="en-US" sz="4000" b="1" dirty="0">
              <a:solidFill>
                <a:srgbClr val="FFFFFF"/>
              </a:solidFill>
              <a:latin typeface="+mj-lt"/>
              <a:ea typeface="華康中黑體" pitchFamily="49" charset="-120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99592" y="1988840"/>
            <a:ext cx="7467600" cy="4441435"/>
            <a:chOff x="576" y="960"/>
            <a:chExt cx="4704" cy="3047"/>
          </a:xfrm>
          <a:scene3d>
            <a:camera prst="obliqueTopRight"/>
            <a:lightRig rig="threePt" dir="t"/>
          </a:scene3d>
        </p:grpSpPr>
        <p:sp>
          <p:nvSpPr>
            <p:cNvPr id="49157" name="Oval 5"/>
            <p:cNvSpPr>
              <a:spLocks noChangeArrowheads="1"/>
            </p:cNvSpPr>
            <p:nvPr/>
          </p:nvSpPr>
          <p:spPr bwMode="auto">
            <a:xfrm>
              <a:off x="2496" y="2112"/>
              <a:ext cx="864" cy="76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kumimoji="0" lang="zh-TW" alt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ea typeface="標楷體" pitchFamily="65" charset="-120"/>
                </a:rPr>
                <a:t>防災教育</a:t>
              </a:r>
            </a:p>
          </p:txBody>
        </p:sp>
        <p:sp>
          <p:nvSpPr>
            <p:cNvPr id="49158" name="Text Box 6"/>
            <p:cNvSpPr txBox="1">
              <a:spLocks noChangeArrowheads="1"/>
            </p:cNvSpPr>
            <p:nvPr/>
          </p:nvSpPr>
          <p:spPr bwMode="auto">
            <a:xfrm>
              <a:off x="2304" y="960"/>
              <a:ext cx="1296" cy="35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kumimoji="0" lang="zh-TW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ea typeface="標楷體" pitchFamily="65" charset="-120"/>
                </a:rPr>
                <a:t>理念倡導者</a:t>
              </a:r>
            </a:p>
          </p:txBody>
        </p:sp>
        <p:sp>
          <p:nvSpPr>
            <p:cNvPr id="49159" name="Text Box 7"/>
            <p:cNvSpPr txBox="1">
              <a:spLocks noChangeArrowheads="1"/>
            </p:cNvSpPr>
            <p:nvPr/>
          </p:nvSpPr>
          <p:spPr bwMode="auto">
            <a:xfrm>
              <a:off x="1008" y="1632"/>
              <a:ext cx="1248" cy="35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kumimoji="0" lang="zh-TW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ea typeface="標楷體" pitchFamily="65" charset="-120"/>
                </a:rPr>
                <a:t>溝通協調者</a:t>
              </a:r>
            </a:p>
          </p:txBody>
        </p:sp>
        <p:sp>
          <p:nvSpPr>
            <p:cNvPr id="49160" name="Text Box 8"/>
            <p:cNvSpPr txBox="1">
              <a:spLocks noChangeArrowheads="1"/>
            </p:cNvSpPr>
            <p:nvPr/>
          </p:nvSpPr>
          <p:spPr bwMode="auto">
            <a:xfrm>
              <a:off x="3600" y="1584"/>
              <a:ext cx="1248" cy="35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kumimoji="0" lang="zh-TW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ea typeface="標楷體" pitchFamily="65" charset="-120"/>
                </a:rPr>
                <a:t>實務協助者</a:t>
              </a:r>
            </a:p>
          </p:txBody>
        </p:sp>
        <p:sp>
          <p:nvSpPr>
            <p:cNvPr id="49161" name="Text Box 9"/>
            <p:cNvSpPr txBox="1">
              <a:spLocks noChangeArrowheads="1"/>
            </p:cNvSpPr>
            <p:nvPr/>
          </p:nvSpPr>
          <p:spPr bwMode="auto">
            <a:xfrm>
              <a:off x="4032" y="2352"/>
              <a:ext cx="1248" cy="35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kumimoji="0" lang="zh-TW" altLang="en-US" sz="28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ea typeface="標楷體" pitchFamily="65" charset="-120"/>
                </a:rPr>
                <a:t>問題諮詢者</a:t>
              </a:r>
            </a:p>
          </p:txBody>
        </p:sp>
        <p:sp>
          <p:nvSpPr>
            <p:cNvPr id="49162" name="Text Box 10"/>
            <p:cNvSpPr txBox="1">
              <a:spLocks noChangeArrowheads="1"/>
            </p:cNvSpPr>
            <p:nvPr/>
          </p:nvSpPr>
          <p:spPr bwMode="auto">
            <a:xfrm>
              <a:off x="2304" y="3648"/>
              <a:ext cx="1248" cy="35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kumimoji="0" lang="zh-TW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ea typeface="標楷體" pitchFamily="65" charset="-120"/>
                </a:rPr>
                <a:t>成效評鑑者</a:t>
              </a:r>
            </a:p>
          </p:txBody>
        </p:sp>
        <p:sp>
          <p:nvSpPr>
            <p:cNvPr id="49163" name="Text Box 11"/>
            <p:cNvSpPr txBox="1">
              <a:spLocks noChangeArrowheads="1"/>
            </p:cNvSpPr>
            <p:nvPr/>
          </p:nvSpPr>
          <p:spPr bwMode="auto">
            <a:xfrm>
              <a:off x="1056" y="3024"/>
              <a:ext cx="1248" cy="35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kumimoji="0" lang="zh-TW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ea typeface="標楷體" pitchFamily="65" charset="-120"/>
                </a:rPr>
                <a:t>研究發展者</a:t>
              </a:r>
            </a:p>
          </p:txBody>
        </p:sp>
        <p:sp>
          <p:nvSpPr>
            <p:cNvPr id="49164" name="Text Box 12"/>
            <p:cNvSpPr txBox="1">
              <a:spLocks noChangeArrowheads="1"/>
            </p:cNvSpPr>
            <p:nvPr/>
          </p:nvSpPr>
          <p:spPr bwMode="auto">
            <a:xfrm>
              <a:off x="3552" y="3024"/>
              <a:ext cx="1248" cy="35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kumimoji="0" lang="zh-TW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ea typeface="標楷體" pitchFamily="65" charset="-120"/>
                </a:rPr>
                <a:t>資源媒介者</a:t>
              </a:r>
            </a:p>
          </p:txBody>
        </p:sp>
        <p:sp>
          <p:nvSpPr>
            <p:cNvPr id="49165" name="Text Box 13"/>
            <p:cNvSpPr txBox="1">
              <a:spLocks noChangeArrowheads="1"/>
            </p:cNvSpPr>
            <p:nvPr/>
          </p:nvSpPr>
          <p:spPr bwMode="auto">
            <a:xfrm>
              <a:off x="576" y="2352"/>
              <a:ext cx="1248" cy="35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kumimoji="0" lang="zh-TW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ea typeface="標楷體" pitchFamily="65" charset="-120"/>
                </a:rPr>
                <a:t>士氣激勵者</a:t>
              </a:r>
            </a:p>
          </p:txBody>
        </p:sp>
        <p:sp>
          <p:nvSpPr>
            <p:cNvPr id="12302" name="Line 14"/>
            <p:cNvSpPr>
              <a:spLocks noChangeShapeType="1"/>
            </p:cNvSpPr>
            <p:nvPr/>
          </p:nvSpPr>
          <p:spPr bwMode="auto">
            <a:xfrm>
              <a:off x="2928" y="2928"/>
              <a:ext cx="0" cy="720"/>
            </a:xfrm>
            <a:prstGeom prst="line">
              <a:avLst/>
            </a:prstGeom>
            <a:ln>
              <a:headEnd/>
              <a:tailEnd/>
            </a:ln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/>
            <a:lstStyle/>
            <a:p>
              <a:pPr>
                <a:defRPr/>
              </a:pPr>
              <a:endParaRPr kumimoji="0" lang="zh-TW" alt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303" name="Line 15"/>
            <p:cNvSpPr>
              <a:spLocks noChangeShapeType="1"/>
            </p:cNvSpPr>
            <p:nvPr/>
          </p:nvSpPr>
          <p:spPr bwMode="auto">
            <a:xfrm flipH="1" flipV="1">
              <a:off x="2256" y="1968"/>
              <a:ext cx="336" cy="240"/>
            </a:xfrm>
            <a:prstGeom prst="line">
              <a:avLst/>
            </a:prstGeom>
            <a:ln>
              <a:headEnd/>
              <a:tailEnd/>
            </a:ln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/>
            <a:lstStyle/>
            <a:p>
              <a:pPr>
                <a:defRPr/>
              </a:pPr>
              <a:endParaRPr kumimoji="0" lang="zh-TW" alt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304" name="Line 16"/>
            <p:cNvSpPr>
              <a:spLocks noChangeShapeType="1"/>
            </p:cNvSpPr>
            <p:nvPr/>
          </p:nvSpPr>
          <p:spPr bwMode="auto">
            <a:xfrm flipV="1">
              <a:off x="3216" y="1920"/>
              <a:ext cx="384" cy="288"/>
            </a:xfrm>
            <a:prstGeom prst="line">
              <a:avLst/>
            </a:prstGeom>
            <a:ln>
              <a:headEnd/>
              <a:tailEnd/>
            </a:ln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/>
            <a:lstStyle/>
            <a:p>
              <a:pPr>
                <a:defRPr/>
              </a:pPr>
              <a:endParaRPr kumimoji="0" lang="zh-TW" alt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305" name="Line 17"/>
            <p:cNvSpPr>
              <a:spLocks noChangeShapeType="1"/>
            </p:cNvSpPr>
            <p:nvPr/>
          </p:nvSpPr>
          <p:spPr bwMode="auto">
            <a:xfrm flipV="1">
              <a:off x="1824" y="2496"/>
              <a:ext cx="672" cy="48"/>
            </a:xfrm>
            <a:prstGeom prst="line">
              <a:avLst/>
            </a:prstGeom>
            <a:ln>
              <a:headEnd/>
              <a:tailEnd/>
            </a:ln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/>
            <a:lstStyle/>
            <a:p>
              <a:pPr>
                <a:defRPr/>
              </a:pPr>
              <a:endParaRPr kumimoji="0" lang="zh-TW" alt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306" name="Line 18"/>
            <p:cNvSpPr>
              <a:spLocks noChangeShapeType="1"/>
            </p:cNvSpPr>
            <p:nvPr/>
          </p:nvSpPr>
          <p:spPr bwMode="auto">
            <a:xfrm flipH="1">
              <a:off x="2304" y="2784"/>
              <a:ext cx="288" cy="288"/>
            </a:xfrm>
            <a:prstGeom prst="line">
              <a:avLst/>
            </a:prstGeom>
            <a:ln>
              <a:headEnd/>
              <a:tailEnd/>
            </a:ln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/>
            <a:lstStyle/>
            <a:p>
              <a:pPr>
                <a:defRPr/>
              </a:pPr>
              <a:endParaRPr kumimoji="0" lang="zh-TW" alt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307" name="Line 19"/>
            <p:cNvSpPr>
              <a:spLocks noChangeShapeType="1"/>
            </p:cNvSpPr>
            <p:nvPr/>
          </p:nvSpPr>
          <p:spPr bwMode="auto">
            <a:xfrm>
              <a:off x="3312" y="2736"/>
              <a:ext cx="240" cy="288"/>
            </a:xfrm>
            <a:prstGeom prst="line">
              <a:avLst/>
            </a:prstGeom>
            <a:ln>
              <a:headEnd/>
              <a:tailEnd/>
            </a:ln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/>
            <a:lstStyle/>
            <a:p>
              <a:pPr>
                <a:defRPr/>
              </a:pPr>
              <a:endParaRPr kumimoji="0" lang="zh-TW" alt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308" name="Line 20"/>
            <p:cNvSpPr>
              <a:spLocks noChangeShapeType="1"/>
            </p:cNvSpPr>
            <p:nvPr/>
          </p:nvSpPr>
          <p:spPr bwMode="auto">
            <a:xfrm>
              <a:off x="3360" y="2496"/>
              <a:ext cx="672" cy="0"/>
            </a:xfrm>
            <a:prstGeom prst="line">
              <a:avLst/>
            </a:prstGeom>
            <a:ln>
              <a:headEnd/>
              <a:tailEnd/>
            </a:ln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/>
            <a:lstStyle/>
            <a:p>
              <a:pPr>
                <a:defRPr/>
              </a:pPr>
              <a:endParaRPr kumimoji="0" lang="zh-TW" alt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309" name="Line 21"/>
            <p:cNvSpPr>
              <a:spLocks noChangeShapeType="1"/>
            </p:cNvSpPr>
            <p:nvPr/>
          </p:nvSpPr>
          <p:spPr bwMode="auto">
            <a:xfrm flipH="1" flipV="1">
              <a:off x="2928" y="1296"/>
              <a:ext cx="0" cy="816"/>
            </a:xfrm>
            <a:prstGeom prst="line">
              <a:avLst/>
            </a:prstGeom>
            <a:ln>
              <a:headEnd/>
              <a:tailEnd/>
            </a:ln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/>
            <a:lstStyle/>
            <a:p>
              <a:pPr>
                <a:defRPr/>
              </a:pPr>
              <a:endParaRPr kumimoji="0" lang="zh-TW" alt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9698" name="Text Box 23"/>
          <p:cNvSpPr txBox="1">
            <a:spLocks noChangeArrowheads="1"/>
          </p:cNvSpPr>
          <p:nvPr/>
        </p:nvSpPr>
        <p:spPr bwMode="auto">
          <a:xfrm>
            <a:off x="0" y="119697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kumimoji="0" lang="zh-TW" altLang="en-US" sz="3200" b="1" dirty="0">
                <a:solidFill>
                  <a:srgbClr val="660066"/>
                </a:solidFill>
                <a:ea typeface="標楷體" pitchFamily="65" charset="-120"/>
              </a:rPr>
              <a:t>從「功能」來看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4339749" y="404813"/>
            <a:ext cx="738664" cy="6264275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zh-TW" altLang="en-US" sz="3600" b="1" dirty="0" smtClean="0">
                <a:solidFill>
                  <a:srgbClr val="006600"/>
                </a:solidFill>
                <a:ea typeface="標楷體" pitchFamily="65" charset="-120"/>
              </a:rPr>
              <a:t>縣市級防災師資工作</a:t>
            </a:r>
            <a:r>
              <a:rPr kumimoji="0" lang="zh-TW" altLang="en-US" sz="3600" b="1" dirty="0">
                <a:solidFill>
                  <a:srgbClr val="006600"/>
                </a:solidFill>
                <a:ea typeface="標楷體" pitchFamily="65" charset="-120"/>
              </a:rPr>
              <a:t>職責</a:t>
            </a:r>
          </a:p>
        </p:txBody>
      </p:sp>
      <p:sp>
        <p:nvSpPr>
          <p:cNvPr id="50179" name="AutoShape 3"/>
          <p:cNvSpPr>
            <a:spLocks noChangeArrowheads="1"/>
          </p:cNvSpPr>
          <p:nvPr/>
        </p:nvSpPr>
        <p:spPr bwMode="auto">
          <a:xfrm>
            <a:off x="250825" y="188913"/>
            <a:ext cx="4176713" cy="1944687"/>
          </a:xfrm>
          <a:prstGeom prst="rightArrowCallout">
            <a:avLst>
              <a:gd name="adj1" fmla="val 25000"/>
              <a:gd name="adj2" fmla="val 25000"/>
              <a:gd name="adj3" fmla="val 35796"/>
              <a:gd name="adj4" fmla="val 66667"/>
            </a:avLst>
          </a:prstGeom>
          <a:solidFill>
            <a:srgbClr val="99CCFF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0000FF"/>
                </a:solidFill>
                <a:ea typeface="標楷體" pitchFamily="65" charset="-120"/>
              </a:rPr>
              <a:t>參與防災教育</a:t>
            </a:r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輔</a:t>
            </a:r>
            <a:r>
              <a:rPr kumimoji="0" lang="en-US" altLang="zh-TW" sz="2800" dirty="0">
                <a:solidFill>
                  <a:srgbClr val="0000FF"/>
                </a:solidFill>
                <a:ea typeface="標楷體" pitchFamily="65" charset="-120"/>
              </a:rPr>
              <a:t/>
            </a:r>
            <a:br>
              <a:rPr kumimoji="0" lang="en-US" altLang="zh-TW" sz="2800" dirty="0">
                <a:solidFill>
                  <a:srgbClr val="0000FF"/>
                </a:solidFill>
                <a:ea typeface="標楷體" pitchFamily="65" charset="-120"/>
              </a:rPr>
            </a:br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導</a:t>
            </a:r>
            <a:r>
              <a:rPr kumimoji="0" lang="zh-TW" altLang="en-US" sz="2800" b="1" dirty="0">
                <a:solidFill>
                  <a:srgbClr val="0000FF"/>
                </a:solidFill>
                <a:ea typeface="標楷體" pitchFamily="65" charset="-120"/>
              </a:rPr>
              <a:t>團務運作</a:t>
            </a:r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，推</a:t>
            </a:r>
          </a:p>
          <a:p>
            <a:pPr algn="ctr">
              <a:defRPr/>
            </a:pPr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動防災輔導工作</a:t>
            </a:r>
          </a:p>
        </p:txBody>
      </p:sp>
      <p:sp>
        <p:nvSpPr>
          <p:cNvPr id="50180" name="AutoShape 4"/>
          <p:cNvSpPr>
            <a:spLocks noChangeArrowheads="1"/>
          </p:cNvSpPr>
          <p:nvPr/>
        </p:nvSpPr>
        <p:spPr bwMode="auto">
          <a:xfrm>
            <a:off x="250825" y="2420938"/>
            <a:ext cx="4105275" cy="1800225"/>
          </a:xfrm>
          <a:prstGeom prst="rightArrowCallout">
            <a:avLst>
              <a:gd name="adj1" fmla="val 25000"/>
              <a:gd name="adj2" fmla="val 25000"/>
              <a:gd name="adj3" fmla="val 38007"/>
              <a:gd name="adj4" fmla="val 6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0000FF"/>
                </a:solidFill>
                <a:ea typeface="標楷體" pitchFamily="65" charset="-120"/>
              </a:rPr>
              <a:t>辦理防災</a:t>
            </a:r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教育</a:t>
            </a:r>
            <a:r>
              <a:rPr kumimoji="0" lang="zh-TW" altLang="en-US" sz="2800" b="1" dirty="0">
                <a:solidFill>
                  <a:srgbClr val="0000FF"/>
                </a:solidFill>
                <a:ea typeface="標楷體" pitchFamily="65" charset="-120"/>
              </a:rPr>
              <a:t>研</a:t>
            </a:r>
          </a:p>
          <a:p>
            <a:pPr algn="ctr">
              <a:defRPr/>
            </a:pPr>
            <a:r>
              <a:rPr kumimoji="0" lang="zh-TW" altLang="en-US" sz="2800" b="1" dirty="0">
                <a:solidFill>
                  <a:srgbClr val="0000FF"/>
                </a:solidFill>
                <a:ea typeface="標楷體" pitchFamily="65" charset="-120"/>
              </a:rPr>
              <a:t>習進修</a:t>
            </a:r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，協助教</a:t>
            </a:r>
          </a:p>
          <a:p>
            <a:pPr algn="ctr">
              <a:defRPr/>
            </a:pPr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師防災專業成長</a:t>
            </a:r>
          </a:p>
        </p:txBody>
      </p:sp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250825" y="4508500"/>
            <a:ext cx="4105275" cy="1800225"/>
          </a:xfrm>
          <a:prstGeom prst="rightArrowCallout">
            <a:avLst>
              <a:gd name="adj1" fmla="val 25000"/>
              <a:gd name="adj2" fmla="val 25000"/>
              <a:gd name="adj3" fmla="val 38007"/>
              <a:gd name="adj4" fmla="val 66667"/>
            </a:avLst>
          </a:prstGeom>
          <a:solidFill>
            <a:srgbClr val="FFC000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定期</a:t>
            </a:r>
            <a:r>
              <a:rPr kumimoji="0" lang="zh-TW" altLang="en-US" sz="2800" b="1" dirty="0">
                <a:solidFill>
                  <a:srgbClr val="0000FF"/>
                </a:solidFill>
                <a:ea typeface="標楷體" pitchFamily="65" charset="-120"/>
              </a:rPr>
              <a:t>到校輔導訪</a:t>
            </a:r>
          </a:p>
          <a:p>
            <a:pPr algn="ctr">
              <a:defRPr/>
            </a:pPr>
            <a:r>
              <a:rPr kumimoji="0" lang="zh-TW" altLang="en-US" sz="2800" b="1" dirty="0">
                <a:solidFill>
                  <a:srgbClr val="0000FF"/>
                </a:solidFill>
                <a:ea typeface="標楷體" pitchFamily="65" charset="-120"/>
              </a:rPr>
              <a:t>視</a:t>
            </a:r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，帶動學校教</a:t>
            </a:r>
            <a:r>
              <a:rPr kumimoji="0" lang="en-US" altLang="zh-TW" sz="2800" dirty="0">
                <a:solidFill>
                  <a:srgbClr val="0000FF"/>
                </a:solidFill>
                <a:ea typeface="標楷體" pitchFamily="65" charset="-120"/>
              </a:rPr>
              <a:t/>
            </a:r>
            <a:br>
              <a:rPr kumimoji="0" lang="en-US" altLang="zh-TW" sz="2800" dirty="0">
                <a:solidFill>
                  <a:srgbClr val="0000FF"/>
                </a:solidFill>
                <a:ea typeface="標楷體" pitchFamily="65" charset="-120"/>
              </a:rPr>
            </a:br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師防災專業對話</a:t>
            </a:r>
          </a:p>
        </p:txBody>
      </p:sp>
      <p:sp>
        <p:nvSpPr>
          <p:cNvPr id="50182" name="AutoShape 6"/>
          <p:cNvSpPr>
            <a:spLocks noChangeArrowheads="1"/>
          </p:cNvSpPr>
          <p:nvPr/>
        </p:nvSpPr>
        <p:spPr bwMode="auto">
          <a:xfrm>
            <a:off x="5003800" y="1700560"/>
            <a:ext cx="3925888" cy="1944687"/>
          </a:xfrm>
          <a:prstGeom prst="leftArrowCallout">
            <a:avLst>
              <a:gd name="adj1" fmla="val 25000"/>
              <a:gd name="adj2" fmla="val 25000"/>
              <a:gd name="adj3" fmla="val 33646"/>
              <a:gd name="adj4" fmla="val 66667"/>
            </a:avLst>
          </a:prstGeom>
          <a:solidFill>
            <a:srgbClr val="CC99FF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kumimoji="0" lang="zh-TW" altLang="en-US" sz="2800" b="1" dirty="0">
                <a:solidFill>
                  <a:srgbClr val="0000FF"/>
                </a:solidFill>
                <a:ea typeface="標楷體" pitchFamily="65" charset="-120"/>
              </a:rPr>
              <a:t>進行</a:t>
            </a:r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防災教育</a:t>
            </a:r>
          </a:p>
          <a:p>
            <a:pPr algn="ctr"/>
            <a:r>
              <a:rPr kumimoji="0" lang="zh-TW" altLang="en-US" sz="2800" b="1" dirty="0">
                <a:solidFill>
                  <a:srgbClr val="0000FF"/>
                </a:solidFill>
                <a:ea typeface="標楷體" pitchFamily="65" charset="-120"/>
              </a:rPr>
              <a:t>研究</a:t>
            </a:r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，</a:t>
            </a:r>
            <a:r>
              <a:rPr kumimoji="0" lang="zh-TW" altLang="en-US" sz="2800" b="1" dirty="0">
                <a:solidFill>
                  <a:srgbClr val="0000FF"/>
                </a:solidFill>
                <a:ea typeface="標楷體" pitchFamily="65" charset="-120"/>
              </a:rPr>
              <a:t>推廣</a:t>
            </a:r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優</a:t>
            </a:r>
          </a:p>
          <a:p>
            <a:pPr algn="ctr"/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良教材教法</a:t>
            </a:r>
          </a:p>
        </p:txBody>
      </p:sp>
      <p:sp>
        <p:nvSpPr>
          <p:cNvPr id="50183" name="AutoShape 7"/>
          <p:cNvSpPr>
            <a:spLocks noChangeArrowheads="1"/>
          </p:cNvSpPr>
          <p:nvPr/>
        </p:nvSpPr>
        <p:spPr bwMode="auto">
          <a:xfrm>
            <a:off x="5003800" y="3932585"/>
            <a:ext cx="3925888" cy="1944687"/>
          </a:xfrm>
          <a:prstGeom prst="leftArrowCallout">
            <a:avLst>
              <a:gd name="adj1" fmla="val 25000"/>
              <a:gd name="adj2" fmla="val 25000"/>
              <a:gd name="adj3" fmla="val 33646"/>
              <a:gd name="adj4" fmla="val 66667"/>
            </a:avLst>
          </a:prstGeom>
          <a:solidFill>
            <a:srgbClr val="FFCC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kumimoji="0" lang="zh-TW" altLang="en-US" sz="2800" b="1" dirty="0">
                <a:solidFill>
                  <a:srgbClr val="0000FF"/>
                </a:solidFill>
                <a:ea typeface="標楷體" pitchFamily="65" charset="-120"/>
              </a:rPr>
              <a:t>引介防災教學</a:t>
            </a:r>
          </a:p>
          <a:p>
            <a:pPr algn="ctr"/>
            <a:r>
              <a:rPr kumimoji="0" lang="zh-TW" altLang="en-US" sz="2800" b="1" dirty="0">
                <a:solidFill>
                  <a:srgbClr val="0000FF"/>
                </a:solidFill>
                <a:ea typeface="標楷體" pitchFamily="65" charset="-120"/>
              </a:rPr>
              <a:t>資源</a:t>
            </a:r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，協助教</a:t>
            </a:r>
          </a:p>
          <a:p>
            <a:pPr algn="ctr"/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師防災資源整</a:t>
            </a:r>
            <a:r>
              <a:rPr kumimoji="0" lang="en-US" altLang="zh-TW" sz="2800" dirty="0">
                <a:solidFill>
                  <a:srgbClr val="0000FF"/>
                </a:solidFill>
                <a:ea typeface="標楷體" pitchFamily="65" charset="-120"/>
              </a:rPr>
              <a:t/>
            </a:r>
            <a:br>
              <a:rPr kumimoji="0" lang="en-US" altLang="zh-TW" sz="2800" dirty="0">
                <a:solidFill>
                  <a:srgbClr val="0000FF"/>
                </a:solidFill>
                <a:ea typeface="標楷體" pitchFamily="65" charset="-120"/>
              </a:rPr>
            </a:br>
            <a:r>
              <a:rPr kumimoji="0" lang="zh-TW" altLang="en-US" sz="2800" dirty="0">
                <a:solidFill>
                  <a:srgbClr val="0000FF"/>
                </a:solidFill>
                <a:ea typeface="標楷體" pitchFamily="65" charset="-120"/>
              </a:rPr>
              <a:t>合運用</a:t>
            </a:r>
          </a:p>
        </p:txBody>
      </p:sp>
      <p:sp>
        <p:nvSpPr>
          <p:cNvPr id="8" name="矩形 7"/>
          <p:cNvSpPr/>
          <p:nvPr/>
        </p:nvSpPr>
        <p:spPr bwMode="auto">
          <a:xfrm>
            <a:off x="5220072" y="1484784"/>
            <a:ext cx="3816424" cy="453650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4AC6D-9F89-4DE4-ACA4-5D0D74DDAC49}" type="slidenum">
              <a:rPr lang="zh-TW" altLang="en-US"/>
              <a:pPr/>
              <a:t>29</a:t>
            </a:fld>
            <a:endParaRPr lang="en-US" altLang="zh-TW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kern="1200" dirty="0">
                <a:ea typeface="華康中黑體" pitchFamily="49" charset="-120"/>
              </a:rPr>
              <a:t>校園災害防救範疇</a:t>
            </a:r>
          </a:p>
        </p:txBody>
      </p:sp>
      <p:sp>
        <p:nvSpPr>
          <p:cNvPr id="80900" name="object 6"/>
          <p:cNvSpPr>
            <a:spLocks/>
          </p:cNvSpPr>
          <p:nvPr/>
        </p:nvSpPr>
        <p:spPr bwMode="auto">
          <a:xfrm>
            <a:off x="2892425" y="1627188"/>
            <a:ext cx="1033463" cy="385762"/>
          </a:xfrm>
          <a:custGeom>
            <a:avLst/>
            <a:gdLst/>
            <a:ahLst/>
            <a:cxnLst>
              <a:cxn ang="0">
                <a:pos x="1033272" y="319277"/>
              </a:cxn>
              <a:cxn ang="0">
                <a:pos x="1033272" y="71627"/>
              </a:cxn>
              <a:cxn ang="0">
                <a:pos x="1032510" y="64769"/>
              </a:cxn>
              <a:cxn ang="0">
                <a:pos x="1014830" y="24170"/>
              </a:cxn>
              <a:cxn ang="0">
                <a:pos x="981310" y="2974"/>
              </a:cxn>
              <a:cxn ang="0">
                <a:pos x="967740" y="0"/>
              </a:cxn>
              <a:cxn ang="0">
                <a:pos x="60624" y="775"/>
              </a:cxn>
              <a:cxn ang="0">
                <a:pos x="24401" y="18108"/>
              </a:cxn>
              <a:cxn ang="0">
                <a:pos x="3047" y="51815"/>
              </a:cxn>
              <a:cxn ang="0">
                <a:pos x="0" y="65531"/>
              </a:cxn>
              <a:cxn ang="0">
                <a:pos x="0" y="320801"/>
              </a:cxn>
              <a:cxn ang="0">
                <a:pos x="17653" y="360438"/>
              </a:cxn>
              <a:cxn ang="0">
                <a:pos x="25146" y="368026"/>
              </a:cxn>
              <a:cxn ang="0">
                <a:pos x="25146" y="72389"/>
              </a:cxn>
              <a:cxn ang="0">
                <a:pos x="25908" y="67055"/>
              </a:cxn>
              <a:cxn ang="0">
                <a:pos x="46482" y="32765"/>
              </a:cxn>
              <a:cxn ang="0">
                <a:pos x="57810" y="28371"/>
              </a:cxn>
              <a:cxn ang="0">
                <a:pos x="65087" y="24231"/>
              </a:cxn>
              <a:cxn ang="0">
                <a:pos x="73152" y="25145"/>
              </a:cxn>
              <a:cxn ang="0">
                <a:pos x="966216" y="25145"/>
              </a:cxn>
              <a:cxn ang="0">
                <a:pos x="976190" y="27829"/>
              </a:cxn>
              <a:cxn ang="0">
                <a:pos x="1005016" y="55692"/>
              </a:cxn>
              <a:cxn ang="0">
                <a:pos x="1008126" y="73151"/>
              </a:cxn>
              <a:cxn ang="0">
                <a:pos x="1008126" y="367777"/>
              </a:cxn>
              <a:cxn ang="0">
                <a:pos x="1009779" y="366533"/>
              </a:cxn>
              <a:cxn ang="0">
                <a:pos x="1018505" y="356947"/>
              </a:cxn>
              <a:cxn ang="0">
                <a:pos x="1025381" y="345797"/>
              </a:cxn>
              <a:cxn ang="0">
                <a:pos x="1030328" y="333201"/>
              </a:cxn>
              <a:cxn ang="0">
                <a:pos x="1033272" y="319277"/>
              </a:cxn>
              <a:cxn ang="0">
                <a:pos x="1008126" y="367777"/>
              </a:cxn>
              <a:cxn ang="0">
                <a:pos x="1008126" y="313181"/>
              </a:cxn>
              <a:cxn ang="0">
                <a:pos x="1007363" y="318515"/>
              </a:cxn>
              <a:cxn ang="0">
                <a:pos x="1005553" y="328110"/>
              </a:cxn>
              <a:cxn ang="0">
                <a:pos x="977660" y="357156"/>
              </a:cxn>
              <a:cxn ang="0">
                <a:pos x="960119" y="360425"/>
              </a:cxn>
              <a:cxn ang="0">
                <a:pos x="66227" y="359875"/>
              </a:cxn>
              <a:cxn ang="0">
                <a:pos x="32836" y="338660"/>
              </a:cxn>
              <a:cxn ang="0">
                <a:pos x="25146" y="316991"/>
              </a:cxn>
              <a:cxn ang="0">
                <a:pos x="25146" y="368026"/>
              </a:cxn>
              <a:cxn ang="0">
                <a:pos x="65087" y="385473"/>
              </a:cxn>
              <a:cxn ang="0">
                <a:pos x="960882" y="385571"/>
              </a:cxn>
              <a:cxn ang="0">
                <a:pos x="987075" y="380537"/>
              </a:cxn>
              <a:cxn ang="0">
                <a:pos x="999277" y="374436"/>
              </a:cxn>
              <a:cxn ang="0">
                <a:pos x="1008126" y="367777"/>
              </a:cxn>
            </a:cxnLst>
            <a:rect l="0" t="0" r="r" b="b"/>
            <a:pathLst>
              <a:path w="1033272" h="385572">
                <a:moveTo>
                  <a:pt x="1033272" y="319277"/>
                </a:moveTo>
                <a:lnTo>
                  <a:pt x="1033272" y="71627"/>
                </a:lnTo>
                <a:lnTo>
                  <a:pt x="1032510" y="64769"/>
                </a:lnTo>
                <a:lnTo>
                  <a:pt x="1014830" y="24170"/>
                </a:lnTo>
                <a:lnTo>
                  <a:pt x="981310" y="2974"/>
                </a:lnTo>
                <a:lnTo>
                  <a:pt x="967740" y="0"/>
                </a:lnTo>
                <a:lnTo>
                  <a:pt x="60624" y="775"/>
                </a:lnTo>
                <a:lnTo>
                  <a:pt x="24401" y="18108"/>
                </a:lnTo>
                <a:lnTo>
                  <a:pt x="3047" y="51815"/>
                </a:lnTo>
                <a:lnTo>
                  <a:pt x="0" y="65531"/>
                </a:lnTo>
                <a:lnTo>
                  <a:pt x="0" y="320801"/>
                </a:lnTo>
                <a:lnTo>
                  <a:pt x="17653" y="360438"/>
                </a:lnTo>
                <a:lnTo>
                  <a:pt x="25146" y="368026"/>
                </a:lnTo>
                <a:lnTo>
                  <a:pt x="25146" y="72389"/>
                </a:lnTo>
                <a:lnTo>
                  <a:pt x="25908" y="67055"/>
                </a:lnTo>
                <a:lnTo>
                  <a:pt x="46482" y="32765"/>
                </a:lnTo>
                <a:lnTo>
                  <a:pt x="57810" y="28371"/>
                </a:lnTo>
                <a:lnTo>
                  <a:pt x="65087" y="24231"/>
                </a:lnTo>
                <a:lnTo>
                  <a:pt x="73152" y="25145"/>
                </a:lnTo>
                <a:lnTo>
                  <a:pt x="966216" y="25145"/>
                </a:lnTo>
                <a:lnTo>
                  <a:pt x="976190" y="27829"/>
                </a:lnTo>
                <a:lnTo>
                  <a:pt x="1005016" y="55692"/>
                </a:lnTo>
                <a:lnTo>
                  <a:pt x="1008126" y="73151"/>
                </a:lnTo>
                <a:lnTo>
                  <a:pt x="1008126" y="367777"/>
                </a:lnTo>
                <a:lnTo>
                  <a:pt x="1009779" y="366533"/>
                </a:lnTo>
                <a:lnTo>
                  <a:pt x="1018505" y="356947"/>
                </a:lnTo>
                <a:lnTo>
                  <a:pt x="1025381" y="345797"/>
                </a:lnTo>
                <a:lnTo>
                  <a:pt x="1030328" y="333201"/>
                </a:lnTo>
                <a:lnTo>
                  <a:pt x="1033272" y="319277"/>
                </a:lnTo>
                <a:close/>
              </a:path>
              <a:path w="1033272" h="385572">
                <a:moveTo>
                  <a:pt x="1008126" y="367777"/>
                </a:moveTo>
                <a:lnTo>
                  <a:pt x="1008126" y="313181"/>
                </a:lnTo>
                <a:lnTo>
                  <a:pt x="1007363" y="318515"/>
                </a:lnTo>
                <a:lnTo>
                  <a:pt x="1005553" y="328110"/>
                </a:lnTo>
                <a:lnTo>
                  <a:pt x="977660" y="357156"/>
                </a:lnTo>
                <a:lnTo>
                  <a:pt x="960119" y="360425"/>
                </a:lnTo>
                <a:lnTo>
                  <a:pt x="66227" y="359875"/>
                </a:lnTo>
                <a:lnTo>
                  <a:pt x="32836" y="338660"/>
                </a:lnTo>
                <a:lnTo>
                  <a:pt x="25146" y="316991"/>
                </a:lnTo>
                <a:lnTo>
                  <a:pt x="25146" y="368026"/>
                </a:lnTo>
                <a:lnTo>
                  <a:pt x="65087" y="385473"/>
                </a:lnTo>
                <a:lnTo>
                  <a:pt x="960882" y="385571"/>
                </a:lnTo>
                <a:lnTo>
                  <a:pt x="987075" y="380537"/>
                </a:lnTo>
                <a:lnTo>
                  <a:pt x="999277" y="374436"/>
                </a:lnTo>
                <a:lnTo>
                  <a:pt x="1008126" y="36777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0901" name="object 24"/>
          <p:cNvSpPr>
            <a:spLocks/>
          </p:cNvSpPr>
          <p:nvPr/>
        </p:nvSpPr>
        <p:spPr bwMode="auto">
          <a:xfrm>
            <a:off x="3054350" y="2667000"/>
            <a:ext cx="2933700" cy="2552700"/>
          </a:xfrm>
          <a:custGeom>
            <a:avLst/>
            <a:gdLst/>
            <a:ahLst/>
            <a:cxnLst>
              <a:cxn ang="0">
                <a:pos x="2914484" y="1072735"/>
              </a:cxn>
              <a:cxn ang="0">
                <a:pos x="2820320" y="783288"/>
              </a:cxn>
              <a:cxn ang="0">
                <a:pos x="2660311" y="533212"/>
              </a:cxn>
              <a:cxn ang="0">
                <a:pos x="2446677" y="326421"/>
              </a:cxn>
              <a:cxn ang="0">
                <a:pos x="2191639" y="166831"/>
              </a:cxn>
              <a:cxn ang="0">
                <a:pos x="1907420" y="58355"/>
              </a:cxn>
              <a:cxn ang="0">
                <a:pos x="1606238" y="4909"/>
              </a:cxn>
              <a:cxn ang="0">
                <a:pos x="1326691" y="4903"/>
              </a:cxn>
              <a:cxn ang="0">
                <a:pos x="1025526" y="58328"/>
              </a:cxn>
              <a:cxn ang="0">
                <a:pos x="741358" y="166801"/>
              </a:cxn>
              <a:cxn ang="0">
                <a:pos x="486379" y="326431"/>
              </a:cxn>
              <a:cxn ang="0">
                <a:pos x="272783" y="533328"/>
              </a:cxn>
              <a:cxn ang="0">
                <a:pos x="112761" y="783601"/>
              </a:cxn>
              <a:cxn ang="0">
                <a:pos x="18506" y="1073362"/>
              </a:cxn>
              <a:cxn ang="0">
                <a:pos x="0" y="1309116"/>
              </a:cxn>
              <a:cxn ang="0">
                <a:pos x="38100" y="1559950"/>
              </a:cxn>
              <a:cxn ang="0">
                <a:pos x="56769" y="1076688"/>
              </a:cxn>
              <a:cxn ang="0">
                <a:pos x="151914" y="790554"/>
              </a:cxn>
              <a:cxn ang="0">
                <a:pos x="313094" y="544649"/>
              </a:cxn>
              <a:cxn ang="0">
                <a:pos x="527694" y="342833"/>
              </a:cxn>
              <a:cxn ang="0">
                <a:pos x="783097" y="188966"/>
              </a:cxn>
              <a:cxn ang="0">
                <a:pos x="1066687" y="86909"/>
              </a:cxn>
              <a:cxn ang="0">
                <a:pos x="1365849" y="40523"/>
              </a:cxn>
              <a:cxn ang="0">
                <a:pos x="1639407" y="46377"/>
              </a:cxn>
              <a:cxn ang="0">
                <a:pos x="1930109" y="104351"/>
              </a:cxn>
              <a:cxn ang="0">
                <a:pos x="2203573" y="215668"/>
              </a:cxn>
              <a:cxn ang="0">
                <a:pos x="2447596" y="376104"/>
              </a:cxn>
              <a:cxn ang="0">
                <a:pos x="2650147" y="581534"/>
              </a:cxn>
              <a:cxn ang="0">
                <a:pos x="2799082" y="827769"/>
              </a:cxn>
              <a:cxn ang="0">
                <a:pos x="2882282" y="1110634"/>
              </a:cxn>
              <a:cxn ang="0">
                <a:pos x="2895600" y="1560042"/>
              </a:cxn>
              <a:cxn ang="0">
                <a:pos x="2932938" y="1309115"/>
              </a:cxn>
              <a:cxn ang="0">
                <a:pos x="2895600" y="1276349"/>
              </a:cxn>
              <a:cxn ang="0">
                <a:pos x="2882190" y="1441408"/>
              </a:cxn>
              <a:cxn ang="0">
                <a:pos x="2798886" y="1724429"/>
              </a:cxn>
              <a:cxn ang="0">
                <a:pos x="2650015" y="1970653"/>
              </a:cxn>
              <a:cxn ang="0">
                <a:pos x="2447577" y="2176010"/>
              </a:cxn>
              <a:cxn ang="0">
                <a:pos x="2203544" y="2336439"/>
              </a:cxn>
              <a:cxn ang="0">
                <a:pos x="1930005" y="2447825"/>
              </a:cxn>
              <a:cxn ang="0">
                <a:pos x="1638874" y="2506139"/>
              </a:cxn>
              <a:cxn ang="0">
                <a:pos x="1366663" y="2511893"/>
              </a:cxn>
              <a:cxn ang="0">
                <a:pos x="1072132" y="2466383"/>
              </a:cxn>
              <a:cxn ang="0">
                <a:pos x="792517" y="2367392"/>
              </a:cxn>
              <a:cxn ang="0">
                <a:pos x="539776" y="2218267"/>
              </a:cxn>
              <a:cxn ang="0">
                <a:pos x="325870" y="2022356"/>
              </a:cxn>
              <a:cxn ang="0">
                <a:pos x="162758" y="1783004"/>
              </a:cxn>
              <a:cxn ang="0">
                <a:pos x="62398" y="1503559"/>
              </a:cxn>
              <a:cxn ang="0">
                <a:pos x="38100" y="1307592"/>
              </a:cxn>
              <a:cxn ang="0">
                <a:pos x="88281" y="1712984"/>
              </a:cxn>
              <a:cxn ang="0">
                <a:pos x="240007" y="1977158"/>
              </a:cxn>
              <a:cxn ang="0">
                <a:pos x="449770" y="2196170"/>
              </a:cxn>
              <a:cxn ang="0">
                <a:pos x="704693" y="2366323"/>
              </a:cxn>
              <a:cxn ang="0">
                <a:pos x="991309" y="2483636"/>
              </a:cxn>
              <a:cxn ang="0">
                <a:pos x="1297032" y="2544555"/>
              </a:cxn>
              <a:cxn ang="0">
                <a:pos x="1579626" y="2548890"/>
              </a:cxn>
              <a:cxn ang="0">
                <a:pos x="1881203" y="2501164"/>
              </a:cxn>
              <a:cxn ang="0">
                <a:pos x="2166713" y="2397579"/>
              </a:cxn>
              <a:cxn ang="0">
                <a:pos x="2424118" y="2242680"/>
              </a:cxn>
              <a:cxn ang="0">
                <a:pos x="2641379" y="2041010"/>
              </a:cxn>
              <a:cxn ang="0">
                <a:pos x="2806459" y="1797112"/>
              </a:cxn>
              <a:cxn ang="0">
                <a:pos x="2895600" y="1560042"/>
              </a:cxn>
            </a:cxnLst>
            <a:rect l="0" t="0" r="r" b="b"/>
            <a:pathLst>
              <a:path w="2933700" h="2551938">
                <a:moveTo>
                  <a:pt x="2933700" y="1275587"/>
                </a:moveTo>
                <a:lnTo>
                  <a:pt x="2931414" y="1210055"/>
                </a:lnTo>
                <a:lnTo>
                  <a:pt x="2914484" y="1072735"/>
                </a:lnTo>
                <a:lnTo>
                  <a:pt x="2891167" y="972120"/>
                </a:lnTo>
                <a:lnTo>
                  <a:pt x="2859628" y="875589"/>
                </a:lnTo>
                <a:lnTo>
                  <a:pt x="2820320" y="783288"/>
                </a:lnTo>
                <a:lnTo>
                  <a:pt x="2773696" y="695361"/>
                </a:lnTo>
                <a:lnTo>
                  <a:pt x="2720209" y="611954"/>
                </a:lnTo>
                <a:lnTo>
                  <a:pt x="2660311" y="533212"/>
                </a:lnTo>
                <a:lnTo>
                  <a:pt x="2594454" y="459279"/>
                </a:lnTo>
                <a:lnTo>
                  <a:pt x="2523092" y="390300"/>
                </a:lnTo>
                <a:lnTo>
                  <a:pt x="2446677" y="326421"/>
                </a:lnTo>
                <a:lnTo>
                  <a:pt x="2365661" y="267787"/>
                </a:lnTo>
                <a:lnTo>
                  <a:pt x="2280498" y="214542"/>
                </a:lnTo>
                <a:lnTo>
                  <a:pt x="2191639" y="166831"/>
                </a:lnTo>
                <a:lnTo>
                  <a:pt x="2099538" y="124800"/>
                </a:lnTo>
                <a:lnTo>
                  <a:pt x="2004648" y="88593"/>
                </a:lnTo>
                <a:lnTo>
                  <a:pt x="1907420" y="58355"/>
                </a:lnTo>
                <a:lnTo>
                  <a:pt x="1808307" y="34232"/>
                </a:lnTo>
                <a:lnTo>
                  <a:pt x="1707762" y="16369"/>
                </a:lnTo>
                <a:lnTo>
                  <a:pt x="1606238" y="4909"/>
                </a:lnTo>
                <a:lnTo>
                  <a:pt x="1504950" y="36"/>
                </a:lnTo>
                <a:lnTo>
                  <a:pt x="1428750" y="0"/>
                </a:lnTo>
                <a:lnTo>
                  <a:pt x="1326691" y="4903"/>
                </a:lnTo>
                <a:lnTo>
                  <a:pt x="1225167" y="16355"/>
                </a:lnTo>
                <a:lnTo>
                  <a:pt x="1124628" y="34212"/>
                </a:lnTo>
                <a:lnTo>
                  <a:pt x="1025526" y="58328"/>
                </a:lnTo>
                <a:lnTo>
                  <a:pt x="928313" y="88562"/>
                </a:lnTo>
                <a:lnTo>
                  <a:pt x="833439" y="124767"/>
                </a:lnTo>
                <a:lnTo>
                  <a:pt x="741358" y="166801"/>
                </a:lnTo>
                <a:lnTo>
                  <a:pt x="652520" y="214519"/>
                </a:lnTo>
                <a:lnTo>
                  <a:pt x="567376" y="267777"/>
                </a:lnTo>
                <a:lnTo>
                  <a:pt x="486379" y="326431"/>
                </a:lnTo>
                <a:lnTo>
                  <a:pt x="409980" y="390337"/>
                </a:lnTo>
                <a:lnTo>
                  <a:pt x="338631" y="459350"/>
                </a:lnTo>
                <a:lnTo>
                  <a:pt x="272783" y="533328"/>
                </a:lnTo>
                <a:lnTo>
                  <a:pt x="212887" y="612125"/>
                </a:lnTo>
                <a:lnTo>
                  <a:pt x="159396" y="695597"/>
                </a:lnTo>
                <a:lnTo>
                  <a:pt x="112761" y="783601"/>
                </a:lnTo>
                <a:lnTo>
                  <a:pt x="73433" y="875993"/>
                </a:lnTo>
                <a:lnTo>
                  <a:pt x="41864" y="972628"/>
                </a:lnTo>
                <a:lnTo>
                  <a:pt x="18506" y="1073362"/>
                </a:lnTo>
                <a:lnTo>
                  <a:pt x="3809" y="1178052"/>
                </a:lnTo>
                <a:lnTo>
                  <a:pt x="0" y="1243584"/>
                </a:lnTo>
                <a:lnTo>
                  <a:pt x="0" y="1309116"/>
                </a:lnTo>
                <a:lnTo>
                  <a:pt x="3810" y="1374648"/>
                </a:lnTo>
                <a:lnTo>
                  <a:pt x="25807" y="1513637"/>
                </a:lnTo>
                <a:lnTo>
                  <a:pt x="38100" y="1559950"/>
                </a:lnTo>
                <a:lnTo>
                  <a:pt x="38100" y="1243584"/>
                </a:lnTo>
                <a:lnTo>
                  <a:pt x="39623" y="1212342"/>
                </a:lnTo>
                <a:lnTo>
                  <a:pt x="56769" y="1076688"/>
                </a:lnTo>
                <a:lnTo>
                  <a:pt x="80368" y="977078"/>
                </a:lnTo>
                <a:lnTo>
                  <a:pt x="112239" y="881653"/>
                </a:lnTo>
                <a:lnTo>
                  <a:pt x="151914" y="790554"/>
                </a:lnTo>
                <a:lnTo>
                  <a:pt x="198927" y="703926"/>
                </a:lnTo>
                <a:lnTo>
                  <a:pt x="252809" y="621910"/>
                </a:lnTo>
                <a:lnTo>
                  <a:pt x="313094" y="544649"/>
                </a:lnTo>
                <a:lnTo>
                  <a:pt x="379315" y="472288"/>
                </a:lnTo>
                <a:lnTo>
                  <a:pt x="451004" y="404968"/>
                </a:lnTo>
                <a:lnTo>
                  <a:pt x="527694" y="342833"/>
                </a:lnTo>
                <a:lnTo>
                  <a:pt x="608918" y="286025"/>
                </a:lnTo>
                <a:lnTo>
                  <a:pt x="694208" y="234689"/>
                </a:lnTo>
                <a:lnTo>
                  <a:pt x="783097" y="188966"/>
                </a:lnTo>
                <a:lnTo>
                  <a:pt x="875118" y="149000"/>
                </a:lnTo>
                <a:lnTo>
                  <a:pt x="969804" y="114933"/>
                </a:lnTo>
                <a:lnTo>
                  <a:pt x="1066687" y="86909"/>
                </a:lnTo>
                <a:lnTo>
                  <a:pt x="1165301" y="65071"/>
                </a:lnTo>
                <a:lnTo>
                  <a:pt x="1265177" y="49561"/>
                </a:lnTo>
                <a:lnTo>
                  <a:pt x="1365849" y="40523"/>
                </a:lnTo>
                <a:lnTo>
                  <a:pt x="1466088" y="38118"/>
                </a:lnTo>
                <a:lnTo>
                  <a:pt x="1504950" y="38162"/>
                </a:lnTo>
                <a:lnTo>
                  <a:pt x="1639407" y="46377"/>
                </a:lnTo>
                <a:lnTo>
                  <a:pt x="1737478" y="59519"/>
                </a:lnTo>
                <a:lnTo>
                  <a:pt x="1834528" y="78895"/>
                </a:lnTo>
                <a:lnTo>
                  <a:pt x="1930109" y="104351"/>
                </a:lnTo>
                <a:lnTo>
                  <a:pt x="2023771" y="135732"/>
                </a:lnTo>
                <a:lnTo>
                  <a:pt x="2115076" y="172889"/>
                </a:lnTo>
                <a:lnTo>
                  <a:pt x="2203573" y="215668"/>
                </a:lnTo>
                <a:lnTo>
                  <a:pt x="2288785" y="263898"/>
                </a:lnTo>
                <a:lnTo>
                  <a:pt x="2370268" y="317423"/>
                </a:lnTo>
                <a:lnTo>
                  <a:pt x="2447596" y="376104"/>
                </a:lnTo>
                <a:lnTo>
                  <a:pt x="2520323" y="439789"/>
                </a:lnTo>
                <a:lnTo>
                  <a:pt x="2587989" y="508318"/>
                </a:lnTo>
                <a:lnTo>
                  <a:pt x="2650147" y="581534"/>
                </a:lnTo>
                <a:lnTo>
                  <a:pt x="2706348" y="659285"/>
                </a:lnTo>
                <a:lnTo>
                  <a:pt x="2756142" y="741415"/>
                </a:lnTo>
                <a:lnTo>
                  <a:pt x="2799082" y="827769"/>
                </a:lnTo>
                <a:lnTo>
                  <a:pt x="2834717" y="918194"/>
                </a:lnTo>
                <a:lnTo>
                  <a:pt x="2862600" y="1012534"/>
                </a:lnTo>
                <a:lnTo>
                  <a:pt x="2882282" y="1110634"/>
                </a:lnTo>
                <a:lnTo>
                  <a:pt x="2893314" y="1212341"/>
                </a:lnTo>
                <a:lnTo>
                  <a:pt x="2895600" y="1276349"/>
                </a:lnTo>
                <a:lnTo>
                  <a:pt x="2895600" y="1560042"/>
                </a:lnTo>
                <a:lnTo>
                  <a:pt x="2907320" y="1515529"/>
                </a:lnTo>
                <a:lnTo>
                  <a:pt x="2924588" y="1414079"/>
                </a:lnTo>
                <a:lnTo>
                  <a:pt x="2932938" y="1309115"/>
                </a:lnTo>
                <a:lnTo>
                  <a:pt x="2933700" y="1275587"/>
                </a:lnTo>
                <a:close/>
              </a:path>
              <a:path w="2933700" h="2551938">
                <a:moveTo>
                  <a:pt x="2895600" y="1560042"/>
                </a:moveTo>
                <a:lnTo>
                  <a:pt x="2895600" y="1276349"/>
                </a:lnTo>
                <a:lnTo>
                  <a:pt x="2894838" y="1308353"/>
                </a:lnTo>
                <a:lnTo>
                  <a:pt x="2893314" y="1339595"/>
                </a:lnTo>
                <a:lnTo>
                  <a:pt x="2882190" y="1441408"/>
                </a:lnTo>
                <a:lnTo>
                  <a:pt x="2862448" y="1539585"/>
                </a:lnTo>
                <a:lnTo>
                  <a:pt x="2834532" y="1633976"/>
                </a:lnTo>
                <a:lnTo>
                  <a:pt x="2798886" y="1724429"/>
                </a:lnTo>
                <a:lnTo>
                  <a:pt x="2755955" y="1810793"/>
                </a:lnTo>
                <a:lnTo>
                  <a:pt x="2706183" y="1892918"/>
                </a:lnTo>
                <a:lnTo>
                  <a:pt x="2650015" y="1970653"/>
                </a:lnTo>
                <a:lnTo>
                  <a:pt x="2587895" y="2043847"/>
                </a:lnTo>
                <a:lnTo>
                  <a:pt x="2520267" y="2112350"/>
                </a:lnTo>
                <a:lnTo>
                  <a:pt x="2447577" y="2176010"/>
                </a:lnTo>
                <a:lnTo>
                  <a:pt x="2370258" y="2234682"/>
                </a:lnTo>
                <a:lnTo>
                  <a:pt x="2288758" y="2288213"/>
                </a:lnTo>
                <a:lnTo>
                  <a:pt x="2203544" y="2336439"/>
                </a:lnTo>
                <a:lnTo>
                  <a:pt x="2115066" y="2379210"/>
                </a:lnTo>
                <a:lnTo>
                  <a:pt x="2023739" y="2416389"/>
                </a:lnTo>
                <a:lnTo>
                  <a:pt x="1930005" y="2447825"/>
                </a:lnTo>
                <a:lnTo>
                  <a:pt x="1834320" y="2473363"/>
                </a:lnTo>
                <a:lnTo>
                  <a:pt x="1737128" y="2492851"/>
                </a:lnTo>
                <a:lnTo>
                  <a:pt x="1638874" y="2506139"/>
                </a:lnTo>
                <a:lnTo>
                  <a:pt x="1540002" y="2513076"/>
                </a:lnTo>
                <a:lnTo>
                  <a:pt x="1466088" y="2514600"/>
                </a:lnTo>
                <a:lnTo>
                  <a:pt x="1366663" y="2511893"/>
                </a:lnTo>
                <a:lnTo>
                  <a:pt x="1267567" y="2502871"/>
                </a:lnTo>
                <a:lnTo>
                  <a:pt x="1169243" y="2487660"/>
                </a:lnTo>
                <a:lnTo>
                  <a:pt x="1072132" y="2466383"/>
                </a:lnTo>
                <a:lnTo>
                  <a:pt x="976679" y="2439163"/>
                </a:lnTo>
                <a:lnTo>
                  <a:pt x="883327" y="2406124"/>
                </a:lnTo>
                <a:lnTo>
                  <a:pt x="792517" y="2367392"/>
                </a:lnTo>
                <a:lnTo>
                  <a:pt x="704546" y="2323002"/>
                </a:lnTo>
                <a:lnTo>
                  <a:pt x="620299" y="2273339"/>
                </a:lnTo>
                <a:lnTo>
                  <a:pt x="539776" y="2218267"/>
                </a:lnTo>
                <a:lnTo>
                  <a:pt x="463569" y="2157997"/>
                </a:lnTo>
                <a:lnTo>
                  <a:pt x="392119" y="2092651"/>
                </a:lnTo>
                <a:lnTo>
                  <a:pt x="325870" y="2022356"/>
                </a:lnTo>
                <a:lnTo>
                  <a:pt x="265265" y="1947233"/>
                </a:lnTo>
                <a:lnTo>
                  <a:pt x="210747" y="1867408"/>
                </a:lnTo>
                <a:lnTo>
                  <a:pt x="162758" y="1783004"/>
                </a:lnTo>
                <a:lnTo>
                  <a:pt x="121742" y="1694145"/>
                </a:lnTo>
                <a:lnTo>
                  <a:pt x="88141" y="1600955"/>
                </a:lnTo>
                <a:lnTo>
                  <a:pt x="62398" y="1503559"/>
                </a:lnTo>
                <a:lnTo>
                  <a:pt x="44958" y="1402080"/>
                </a:lnTo>
                <a:lnTo>
                  <a:pt x="39624" y="1339596"/>
                </a:lnTo>
                <a:lnTo>
                  <a:pt x="38100" y="1307592"/>
                </a:lnTo>
                <a:lnTo>
                  <a:pt x="38100" y="1559950"/>
                </a:lnTo>
                <a:lnTo>
                  <a:pt x="52855" y="1615540"/>
                </a:lnTo>
                <a:lnTo>
                  <a:pt x="88281" y="1712984"/>
                </a:lnTo>
                <a:lnTo>
                  <a:pt x="131604" y="1805827"/>
                </a:lnTo>
                <a:lnTo>
                  <a:pt x="182340" y="1893932"/>
                </a:lnTo>
                <a:lnTo>
                  <a:pt x="240007" y="1977158"/>
                </a:lnTo>
                <a:lnTo>
                  <a:pt x="304122" y="2055366"/>
                </a:lnTo>
                <a:lnTo>
                  <a:pt x="374204" y="2128417"/>
                </a:lnTo>
                <a:lnTo>
                  <a:pt x="449770" y="2196170"/>
                </a:lnTo>
                <a:lnTo>
                  <a:pt x="530337" y="2258487"/>
                </a:lnTo>
                <a:lnTo>
                  <a:pt x="615423" y="2315227"/>
                </a:lnTo>
                <a:lnTo>
                  <a:pt x="704693" y="2366323"/>
                </a:lnTo>
                <a:lnTo>
                  <a:pt x="797223" y="2411421"/>
                </a:lnTo>
                <a:lnTo>
                  <a:pt x="892971" y="2450595"/>
                </a:lnTo>
                <a:lnTo>
                  <a:pt x="991309" y="2483636"/>
                </a:lnTo>
                <a:lnTo>
                  <a:pt x="1091753" y="2510402"/>
                </a:lnTo>
                <a:lnTo>
                  <a:pt x="1193822" y="2530755"/>
                </a:lnTo>
                <a:lnTo>
                  <a:pt x="1297032" y="2544555"/>
                </a:lnTo>
                <a:lnTo>
                  <a:pt x="1400902" y="2551662"/>
                </a:lnTo>
                <a:lnTo>
                  <a:pt x="1504950" y="2551938"/>
                </a:lnTo>
                <a:lnTo>
                  <a:pt x="1579626" y="2548890"/>
                </a:lnTo>
                <a:lnTo>
                  <a:pt x="1681193" y="2539468"/>
                </a:lnTo>
                <a:lnTo>
                  <a:pt x="1781868" y="2523503"/>
                </a:lnTo>
                <a:lnTo>
                  <a:pt x="1881203" y="2501164"/>
                </a:lnTo>
                <a:lnTo>
                  <a:pt x="1978753" y="2472618"/>
                </a:lnTo>
                <a:lnTo>
                  <a:pt x="2074071" y="2438033"/>
                </a:lnTo>
                <a:lnTo>
                  <a:pt x="2166713" y="2397579"/>
                </a:lnTo>
                <a:lnTo>
                  <a:pt x="2256232" y="2351424"/>
                </a:lnTo>
                <a:lnTo>
                  <a:pt x="2342182" y="2299734"/>
                </a:lnTo>
                <a:lnTo>
                  <a:pt x="2424118" y="2242680"/>
                </a:lnTo>
                <a:lnTo>
                  <a:pt x="2501593" y="2180429"/>
                </a:lnTo>
                <a:lnTo>
                  <a:pt x="2574162" y="2113150"/>
                </a:lnTo>
                <a:lnTo>
                  <a:pt x="2641379" y="2041010"/>
                </a:lnTo>
                <a:lnTo>
                  <a:pt x="2702798" y="1964178"/>
                </a:lnTo>
                <a:lnTo>
                  <a:pt x="2757974" y="1882823"/>
                </a:lnTo>
                <a:lnTo>
                  <a:pt x="2806459" y="1797112"/>
                </a:lnTo>
                <a:lnTo>
                  <a:pt x="2847809" y="1707214"/>
                </a:lnTo>
                <a:lnTo>
                  <a:pt x="2881578" y="1613297"/>
                </a:lnTo>
                <a:lnTo>
                  <a:pt x="2895600" y="1560042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0902" name="object 25"/>
          <p:cNvSpPr>
            <a:spLocks/>
          </p:cNvSpPr>
          <p:nvPr/>
        </p:nvSpPr>
        <p:spPr bwMode="auto">
          <a:xfrm>
            <a:off x="5307013" y="2830513"/>
            <a:ext cx="206375" cy="193675"/>
          </a:xfrm>
          <a:custGeom>
            <a:avLst/>
            <a:gdLst/>
            <a:ahLst/>
            <a:cxnLst>
              <a:cxn ang="0">
                <a:pos x="207264" y="195072"/>
              </a:cxn>
              <a:cxn ang="0">
                <a:pos x="121158" y="0"/>
              </a:cxn>
              <a:cxn ang="0">
                <a:pos x="0" y="146304"/>
              </a:cxn>
              <a:cxn ang="0">
                <a:pos x="207264" y="195072"/>
              </a:cxn>
            </a:cxnLst>
            <a:rect l="0" t="0" r="r" b="b"/>
            <a:pathLst>
              <a:path w="207264" h="195072">
                <a:moveTo>
                  <a:pt x="207264" y="195072"/>
                </a:moveTo>
                <a:lnTo>
                  <a:pt x="121158" y="0"/>
                </a:lnTo>
                <a:lnTo>
                  <a:pt x="0" y="146304"/>
                </a:lnTo>
                <a:lnTo>
                  <a:pt x="207264" y="195072"/>
                </a:lnTo>
                <a:close/>
              </a:path>
            </a:pathLst>
          </a:custGeom>
          <a:solidFill>
            <a:srgbClr val="0000C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0903" name="object 26"/>
          <p:cNvSpPr>
            <a:spLocks/>
          </p:cNvSpPr>
          <p:nvPr/>
        </p:nvSpPr>
        <p:spPr bwMode="auto">
          <a:xfrm>
            <a:off x="946150" y="3963988"/>
            <a:ext cx="7467600" cy="0"/>
          </a:xfrm>
          <a:custGeom>
            <a:avLst/>
            <a:gdLst/>
            <a:ahLst/>
            <a:cxnLst>
              <a:cxn ang="0">
                <a:pos x="7467600" y="0"/>
              </a:cxn>
              <a:cxn ang="0">
                <a:pos x="0" y="0"/>
              </a:cxn>
            </a:cxnLst>
            <a:rect l="0" t="0" r="r" b="b"/>
            <a:pathLst>
              <a:path w="7467600">
                <a:moveTo>
                  <a:pt x="7467600" y="0"/>
                </a:moveTo>
                <a:lnTo>
                  <a:pt x="0" y="0"/>
                </a:lnTo>
              </a:path>
            </a:pathLst>
          </a:custGeom>
          <a:noFill/>
          <a:ln w="20320">
            <a:solidFill>
              <a:srgbClr val="003366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0904" name="object 27"/>
          <p:cNvSpPr>
            <a:spLocks/>
          </p:cNvSpPr>
          <p:nvPr/>
        </p:nvSpPr>
        <p:spPr bwMode="auto">
          <a:xfrm>
            <a:off x="4502150" y="2049463"/>
            <a:ext cx="44450" cy="3886200"/>
          </a:xfrm>
          <a:custGeom>
            <a:avLst/>
            <a:gdLst/>
            <a:ahLst/>
            <a:cxnLst>
              <a:cxn ang="0">
                <a:pos x="44196" y="3886200"/>
              </a:cxn>
              <a:cxn ang="0">
                <a:pos x="38100" y="0"/>
              </a:cxn>
              <a:cxn ang="0">
                <a:pos x="0" y="0"/>
              </a:cxn>
              <a:cxn ang="0">
                <a:pos x="6096" y="3886200"/>
              </a:cxn>
              <a:cxn ang="0">
                <a:pos x="44196" y="3886200"/>
              </a:cxn>
            </a:cxnLst>
            <a:rect l="0" t="0" r="r" b="b"/>
            <a:pathLst>
              <a:path w="44196" h="3886200">
                <a:moveTo>
                  <a:pt x="44196" y="3886200"/>
                </a:moveTo>
                <a:lnTo>
                  <a:pt x="38100" y="0"/>
                </a:lnTo>
                <a:lnTo>
                  <a:pt x="0" y="0"/>
                </a:lnTo>
                <a:lnTo>
                  <a:pt x="6096" y="3886200"/>
                </a:lnTo>
                <a:lnTo>
                  <a:pt x="44196" y="3886200"/>
                </a:lnTo>
                <a:close/>
              </a:path>
            </a:pathLst>
          </a:custGeom>
          <a:solidFill>
            <a:srgbClr val="006699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0905" name="object 28"/>
          <p:cNvSpPr txBox="1">
            <a:spLocks noChangeArrowheads="1"/>
          </p:cNvSpPr>
          <p:nvPr/>
        </p:nvSpPr>
        <p:spPr bwMode="auto">
          <a:xfrm>
            <a:off x="4644008" y="2852936"/>
            <a:ext cx="1008111" cy="50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/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應變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0906" name="object 29"/>
          <p:cNvSpPr txBox="1">
            <a:spLocks noChangeArrowheads="1"/>
          </p:cNvSpPr>
          <p:nvPr/>
        </p:nvSpPr>
        <p:spPr bwMode="auto">
          <a:xfrm>
            <a:off x="4644008" y="4460874"/>
            <a:ext cx="936103" cy="48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/>
            <a:r>
              <a:rPr lang="zh-TW" altLang="en-US" sz="2800">
                <a:solidFill>
                  <a:srgbClr val="336500"/>
                </a:solidFill>
                <a:latin typeface="標楷體" pitchFamily="65" charset="-120"/>
                <a:ea typeface="標楷體" pitchFamily="65" charset="-120"/>
              </a:rPr>
              <a:t>復原</a:t>
            </a:r>
            <a:endParaRPr lang="zh-TW" altLang="en-US" sz="28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0907" name="object 30"/>
          <p:cNvSpPr txBox="1">
            <a:spLocks noChangeArrowheads="1"/>
          </p:cNvSpPr>
          <p:nvPr/>
        </p:nvSpPr>
        <p:spPr bwMode="auto">
          <a:xfrm>
            <a:off x="3533774" y="4460875"/>
            <a:ext cx="894209" cy="26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/>
            <a:r>
              <a:rPr lang="zh-TW" altLang="en-US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減災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0908" name="object 31"/>
          <p:cNvSpPr>
            <a:spLocks noChangeArrowheads="1"/>
          </p:cNvSpPr>
          <p:nvPr/>
        </p:nvSpPr>
        <p:spPr bwMode="auto">
          <a:xfrm>
            <a:off x="4213225" y="1960563"/>
            <a:ext cx="201613" cy="27463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zh-TW" altLang="en-US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80909" name="object 32"/>
          <p:cNvSpPr>
            <a:spLocks noChangeArrowheads="1"/>
          </p:cNvSpPr>
          <p:nvPr/>
        </p:nvSpPr>
        <p:spPr bwMode="auto">
          <a:xfrm>
            <a:off x="4430713" y="1930400"/>
            <a:ext cx="265112" cy="21907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zh-TW" altLang="en-US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80910" name="object 33"/>
          <p:cNvSpPr>
            <a:spLocks noChangeArrowheads="1"/>
          </p:cNvSpPr>
          <p:nvPr/>
        </p:nvSpPr>
        <p:spPr bwMode="auto">
          <a:xfrm>
            <a:off x="4702175" y="1908175"/>
            <a:ext cx="319088" cy="166688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zh-TW" altLang="en-US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80911" name="object 34"/>
          <p:cNvSpPr>
            <a:spLocks noChangeArrowheads="1"/>
          </p:cNvSpPr>
          <p:nvPr/>
        </p:nvSpPr>
        <p:spPr bwMode="auto">
          <a:xfrm>
            <a:off x="3983038" y="1884363"/>
            <a:ext cx="966787" cy="16827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zh-TW" altLang="en-US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80912" name="object 35"/>
          <p:cNvSpPr>
            <a:spLocks noChangeArrowheads="1"/>
          </p:cNvSpPr>
          <p:nvPr/>
        </p:nvSpPr>
        <p:spPr bwMode="auto">
          <a:xfrm>
            <a:off x="3613150" y="1349375"/>
            <a:ext cx="1676400" cy="56515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zh-TW" altLang="en-US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80913" name="object 36"/>
          <p:cNvSpPr>
            <a:spLocks noChangeArrowheads="1"/>
          </p:cNvSpPr>
          <p:nvPr/>
        </p:nvSpPr>
        <p:spPr bwMode="auto">
          <a:xfrm>
            <a:off x="4181475" y="1349375"/>
            <a:ext cx="796925" cy="185738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zh-TW" altLang="en-US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80914" name="object 39"/>
          <p:cNvSpPr>
            <a:spLocks/>
          </p:cNvSpPr>
          <p:nvPr/>
        </p:nvSpPr>
        <p:spPr bwMode="auto">
          <a:xfrm>
            <a:off x="4662488" y="2141538"/>
            <a:ext cx="98425" cy="98425"/>
          </a:xfrm>
          <a:custGeom>
            <a:avLst/>
            <a:gdLst/>
            <a:ahLst/>
            <a:cxnLst>
              <a:cxn ang="0">
                <a:pos x="98298" y="22098"/>
              </a:cxn>
              <a:cxn ang="0">
                <a:pos x="76200" y="0"/>
              </a:cxn>
              <a:cxn ang="0">
                <a:pos x="0" y="76200"/>
              </a:cxn>
              <a:cxn ang="0">
                <a:pos x="22098" y="98298"/>
              </a:cxn>
              <a:cxn ang="0">
                <a:pos x="98298" y="22098"/>
              </a:cxn>
            </a:cxnLst>
            <a:rect l="0" t="0" r="r" b="b"/>
            <a:pathLst>
              <a:path w="98298" h="98298">
                <a:moveTo>
                  <a:pt x="98298" y="22098"/>
                </a:moveTo>
                <a:lnTo>
                  <a:pt x="76200" y="0"/>
                </a:lnTo>
                <a:lnTo>
                  <a:pt x="0" y="76200"/>
                </a:lnTo>
                <a:lnTo>
                  <a:pt x="22098" y="98298"/>
                </a:lnTo>
                <a:lnTo>
                  <a:pt x="98298" y="22098"/>
                </a:lnTo>
                <a:close/>
              </a:path>
            </a:pathLst>
          </a:custGeom>
          <a:solidFill>
            <a:srgbClr val="FF33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0915" name="object 40"/>
          <p:cNvSpPr>
            <a:spLocks/>
          </p:cNvSpPr>
          <p:nvPr/>
        </p:nvSpPr>
        <p:spPr bwMode="auto">
          <a:xfrm>
            <a:off x="4662488" y="2065338"/>
            <a:ext cx="98425" cy="98425"/>
          </a:xfrm>
          <a:custGeom>
            <a:avLst/>
            <a:gdLst/>
            <a:ahLst/>
            <a:cxnLst>
              <a:cxn ang="0">
                <a:pos x="98298" y="76200"/>
              </a:cxn>
              <a:cxn ang="0">
                <a:pos x="22098" y="0"/>
              </a:cxn>
              <a:cxn ang="0">
                <a:pos x="0" y="22098"/>
              </a:cxn>
              <a:cxn ang="0">
                <a:pos x="76200" y="98298"/>
              </a:cxn>
              <a:cxn ang="0">
                <a:pos x="98298" y="76200"/>
              </a:cxn>
            </a:cxnLst>
            <a:rect l="0" t="0" r="r" b="b"/>
            <a:pathLst>
              <a:path w="98298" h="98298">
                <a:moveTo>
                  <a:pt x="98298" y="76200"/>
                </a:moveTo>
                <a:lnTo>
                  <a:pt x="22098" y="0"/>
                </a:lnTo>
                <a:lnTo>
                  <a:pt x="0" y="22098"/>
                </a:lnTo>
                <a:lnTo>
                  <a:pt x="76200" y="98298"/>
                </a:lnTo>
                <a:lnTo>
                  <a:pt x="98298" y="76200"/>
                </a:lnTo>
                <a:close/>
              </a:path>
            </a:pathLst>
          </a:custGeom>
          <a:solidFill>
            <a:srgbClr val="FF33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0916" name="object 41"/>
          <p:cNvSpPr>
            <a:spLocks/>
          </p:cNvSpPr>
          <p:nvPr/>
        </p:nvSpPr>
        <p:spPr bwMode="auto">
          <a:xfrm>
            <a:off x="4681538" y="2217738"/>
            <a:ext cx="174625" cy="174625"/>
          </a:xfrm>
          <a:custGeom>
            <a:avLst/>
            <a:gdLst/>
            <a:ahLst/>
            <a:cxnLst>
              <a:cxn ang="0">
                <a:pos x="174498" y="152400"/>
              </a:cxn>
              <a:cxn ang="0">
                <a:pos x="22098" y="0"/>
              </a:cxn>
              <a:cxn ang="0">
                <a:pos x="0" y="22098"/>
              </a:cxn>
              <a:cxn ang="0">
                <a:pos x="152400" y="174498"/>
              </a:cxn>
              <a:cxn ang="0">
                <a:pos x="174498" y="152400"/>
              </a:cxn>
            </a:cxnLst>
            <a:rect l="0" t="0" r="r" b="b"/>
            <a:pathLst>
              <a:path w="174498" h="174498">
                <a:moveTo>
                  <a:pt x="174498" y="152400"/>
                </a:moveTo>
                <a:lnTo>
                  <a:pt x="22098" y="0"/>
                </a:lnTo>
                <a:lnTo>
                  <a:pt x="0" y="22098"/>
                </a:lnTo>
                <a:lnTo>
                  <a:pt x="152400" y="174498"/>
                </a:lnTo>
                <a:lnTo>
                  <a:pt x="174498" y="152400"/>
                </a:lnTo>
                <a:close/>
              </a:path>
            </a:pathLst>
          </a:custGeom>
          <a:solidFill>
            <a:srgbClr val="FF33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0917" name="object 42"/>
          <p:cNvSpPr>
            <a:spLocks/>
          </p:cNvSpPr>
          <p:nvPr/>
        </p:nvSpPr>
        <p:spPr bwMode="auto">
          <a:xfrm>
            <a:off x="4527550" y="2351088"/>
            <a:ext cx="315913" cy="315912"/>
          </a:xfrm>
          <a:custGeom>
            <a:avLst/>
            <a:gdLst/>
            <a:ahLst/>
            <a:cxnLst>
              <a:cxn ang="0">
                <a:pos x="56134" y="237236"/>
              </a:cxn>
              <a:cxn ang="0">
                <a:pos x="33528" y="214884"/>
              </a:cxn>
              <a:cxn ang="0">
                <a:pos x="0" y="316230"/>
              </a:cxn>
              <a:cxn ang="0">
                <a:pos x="44958" y="301018"/>
              </a:cxn>
              <a:cxn ang="0">
                <a:pos x="44958" y="248411"/>
              </a:cxn>
              <a:cxn ang="0">
                <a:pos x="56134" y="237236"/>
              </a:cxn>
              <a:cxn ang="0">
                <a:pos x="78740" y="259587"/>
              </a:cxn>
              <a:cxn ang="0">
                <a:pos x="56134" y="237236"/>
              </a:cxn>
              <a:cxn ang="0">
                <a:pos x="44958" y="248411"/>
              </a:cxn>
              <a:cxn ang="0">
                <a:pos x="67056" y="271272"/>
              </a:cxn>
              <a:cxn ang="0">
                <a:pos x="78740" y="259587"/>
              </a:cxn>
              <a:cxn ang="0">
                <a:pos x="101346" y="281940"/>
              </a:cxn>
              <a:cxn ang="0">
                <a:pos x="78740" y="259587"/>
              </a:cxn>
              <a:cxn ang="0">
                <a:pos x="67056" y="271272"/>
              </a:cxn>
              <a:cxn ang="0">
                <a:pos x="44958" y="248411"/>
              </a:cxn>
              <a:cxn ang="0">
                <a:pos x="44958" y="301018"/>
              </a:cxn>
              <a:cxn ang="0">
                <a:pos x="101346" y="281940"/>
              </a:cxn>
              <a:cxn ang="0">
                <a:pos x="316230" y="22098"/>
              </a:cxn>
              <a:cxn ang="0">
                <a:pos x="293370" y="0"/>
              </a:cxn>
              <a:cxn ang="0">
                <a:pos x="56134" y="237236"/>
              </a:cxn>
              <a:cxn ang="0">
                <a:pos x="78740" y="259587"/>
              </a:cxn>
              <a:cxn ang="0">
                <a:pos x="316230" y="22098"/>
              </a:cxn>
            </a:cxnLst>
            <a:rect l="0" t="0" r="r" b="b"/>
            <a:pathLst>
              <a:path w="316230" h="316229">
                <a:moveTo>
                  <a:pt x="56134" y="237236"/>
                </a:moveTo>
                <a:lnTo>
                  <a:pt x="33528" y="214884"/>
                </a:lnTo>
                <a:lnTo>
                  <a:pt x="0" y="316230"/>
                </a:lnTo>
                <a:lnTo>
                  <a:pt x="44958" y="301018"/>
                </a:lnTo>
                <a:lnTo>
                  <a:pt x="44958" y="248411"/>
                </a:lnTo>
                <a:lnTo>
                  <a:pt x="56134" y="237236"/>
                </a:lnTo>
                <a:close/>
              </a:path>
              <a:path w="316230" h="316229">
                <a:moveTo>
                  <a:pt x="78740" y="259587"/>
                </a:moveTo>
                <a:lnTo>
                  <a:pt x="56134" y="237236"/>
                </a:lnTo>
                <a:lnTo>
                  <a:pt x="44958" y="248411"/>
                </a:lnTo>
                <a:lnTo>
                  <a:pt x="67056" y="271272"/>
                </a:lnTo>
                <a:lnTo>
                  <a:pt x="78740" y="259587"/>
                </a:lnTo>
                <a:close/>
              </a:path>
              <a:path w="316230" h="316229">
                <a:moveTo>
                  <a:pt x="101346" y="281940"/>
                </a:moveTo>
                <a:lnTo>
                  <a:pt x="78740" y="259587"/>
                </a:lnTo>
                <a:lnTo>
                  <a:pt x="67056" y="271272"/>
                </a:lnTo>
                <a:lnTo>
                  <a:pt x="44958" y="248411"/>
                </a:lnTo>
                <a:lnTo>
                  <a:pt x="44958" y="301018"/>
                </a:lnTo>
                <a:lnTo>
                  <a:pt x="101346" y="281940"/>
                </a:lnTo>
                <a:close/>
              </a:path>
              <a:path w="316230" h="316229">
                <a:moveTo>
                  <a:pt x="316230" y="22098"/>
                </a:moveTo>
                <a:lnTo>
                  <a:pt x="293370" y="0"/>
                </a:lnTo>
                <a:lnTo>
                  <a:pt x="56134" y="237236"/>
                </a:lnTo>
                <a:lnTo>
                  <a:pt x="78740" y="259587"/>
                </a:lnTo>
                <a:lnTo>
                  <a:pt x="316230" y="22098"/>
                </a:lnTo>
                <a:close/>
              </a:path>
            </a:pathLst>
          </a:custGeom>
          <a:solidFill>
            <a:srgbClr val="FF33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0918" name="object 43"/>
          <p:cNvSpPr>
            <a:spLocks/>
          </p:cNvSpPr>
          <p:nvPr/>
        </p:nvSpPr>
        <p:spPr bwMode="auto">
          <a:xfrm>
            <a:off x="3851275" y="3357563"/>
            <a:ext cx="1381125" cy="1212850"/>
          </a:xfrm>
          <a:custGeom>
            <a:avLst/>
            <a:gdLst/>
            <a:ahLst/>
            <a:cxnLst>
              <a:cxn ang="0">
                <a:pos x="714503" y="1212849"/>
              </a:cxn>
              <a:cxn ang="0">
                <a:pos x="508223" y="1191463"/>
              </a:cxn>
              <a:cxn ang="0">
                <a:pos x="432483" y="1168563"/>
              </a:cxn>
              <a:cxn ang="0">
                <a:pos x="274271" y="1089328"/>
              </a:cxn>
              <a:cxn ang="0">
                <a:pos x="238495" y="1063534"/>
              </a:cxn>
              <a:cxn ang="0">
                <a:pos x="201558" y="1033078"/>
              </a:cxn>
              <a:cxn ang="0">
                <a:pos x="158126" y="990620"/>
              </a:cxn>
              <a:cxn ang="0">
                <a:pos x="147828" y="971549"/>
              </a:cxn>
              <a:cxn ang="0">
                <a:pos x="130190" y="958849"/>
              </a:cxn>
              <a:cxn ang="0">
                <a:pos x="120561" y="946149"/>
              </a:cxn>
              <a:cxn ang="0">
                <a:pos x="116586" y="940906"/>
              </a:cxn>
              <a:cxn ang="0">
                <a:pos x="108596" y="930369"/>
              </a:cxn>
              <a:cxn ang="0">
                <a:pos x="90678" y="903690"/>
              </a:cxn>
              <a:cxn ang="0">
                <a:pos x="83058" y="882649"/>
              </a:cxn>
              <a:cxn ang="0">
                <a:pos x="70529" y="869949"/>
              </a:cxn>
              <a:cxn ang="0">
                <a:pos x="68580" y="866257"/>
              </a:cxn>
              <a:cxn ang="0">
                <a:pos x="56388" y="843164"/>
              </a:cxn>
              <a:cxn ang="0">
                <a:pos x="50292" y="829558"/>
              </a:cxn>
              <a:cxn ang="0">
                <a:pos x="2285" y="597407"/>
              </a:cxn>
              <a:cxn ang="0">
                <a:pos x="5334" y="597407"/>
              </a:cxn>
              <a:cxn ang="0">
                <a:pos x="642440" y="1339"/>
              </a:cxn>
              <a:cxn ang="0">
                <a:pos x="604059" y="6349"/>
              </a:cxn>
              <a:cxn ang="0">
                <a:pos x="417544" y="57149"/>
              </a:cxn>
              <a:cxn ang="0">
                <a:pos x="241439" y="150156"/>
              </a:cxn>
              <a:cxn ang="0">
                <a:pos x="371573" y="71021"/>
              </a:cxn>
              <a:cxn ang="0">
                <a:pos x="179581" y="209549"/>
              </a:cxn>
              <a:cxn ang="0">
                <a:pos x="1380743" y="569975"/>
              </a:cxn>
              <a:cxn ang="0">
                <a:pos x="1312726" y="335427"/>
              </a:cxn>
              <a:cxn ang="0">
                <a:pos x="1159492" y="153381"/>
              </a:cxn>
              <a:cxn ang="0">
                <a:pos x="948863" y="34851"/>
              </a:cxn>
              <a:cxn ang="0">
                <a:pos x="825339" y="12001"/>
              </a:cxn>
              <a:cxn ang="0">
                <a:pos x="921405" y="31749"/>
              </a:cxn>
              <a:cxn ang="0">
                <a:pos x="1112552" y="129985"/>
              </a:cxn>
              <a:cxn ang="0">
                <a:pos x="1174115" y="178556"/>
              </a:cxn>
              <a:cxn ang="0">
                <a:pos x="1223010" y="222249"/>
              </a:cxn>
              <a:cxn ang="0">
                <a:pos x="1240942" y="247649"/>
              </a:cxn>
              <a:cxn ang="0">
                <a:pos x="1259078" y="270230"/>
              </a:cxn>
              <a:cxn ang="0">
                <a:pos x="1276350" y="285749"/>
              </a:cxn>
              <a:cxn ang="0">
                <a:pos x="1287040" y="311149"/>
              </a:cxn>
              <a:cxn ang="0">
                <a:pos x="1301434" y="335515"/>
              </a:cxn>
              <a:cxn ang="0">
                <a:pos x="1314450" y="349249"/>
              </a:cxn>
              <a:cxn ang="0">
                <a:pos x="1326642" y="374649"/>
              </a:cxn>
              <a:cxn ang="0">
                <a:pos x="1338072" y="400049"/>
              </a:cxn>
              <a:cxn ang="0">
                <a:pos x="1347216" y="438149"/>
              </a:cxn>
              <a:cxn ang="0">
                <a:pos x="1358646" y="463549"/>
              </a:cxn>
              <a:cxn ang="0">
                <a:pos x="1364742" y="501649"/>
              </a:cxn>
              <a:cxn ang="0">
                <a:pos x="1371600" y="527049"/>
              </a:cxn>
              <a:cxn ang="0">
                <a:pos x="1374648" y="565149"/>
              </a:cxn>
              <a:cxn ang="0">
                <a:pos x="1376934" y="603249"/>
              </a:cxn>
              <a:cxn ang="0">
                <a:pos x="1376934" y="603249"/>
              </a:cxn>
              <a:cxn ang="0">
                <a:pos x="1337694" y="806449"/>
              </a:cxn>
              <a:cxn ang="0">
                <a:pos x="1225050" y="989008"/>
              </a:cxn>
              <a:cxn ang="0">
                <a:pos x="1335501" y="821960"/>
              </a:cxn>
              <a:cxn ang="0">
                <a:pos x="1197823" y="1016822"/>
              </a:cxn>
              <a:cxn ang="0">
                <a:pos x="967936" y="1161666"/>
              </a:cxn>
              <a:cxn ang="0">
                <a:pos x="916366" y="1179856"/>
              </a:cxn>
            </a:cxnLst>
            <a:rect l="0" t="0" r="r" b="b"/>
            <a:pathLst>
              <a:path w="1381505" h="1213103">
                <a:moveTo>
                  <a:pt x="714503" y="1212849"/>
                </a:moveTo>
                <a:lnTo>
                  <a:pt x="680742" y="1212849"/>
                </a:lnTo>
                <a:lnTo>
                  <a:pt x="691133" y="1213103"/>
                </a:lnTo>
                <a:lnTo>
                  <a:pt x="708659" y="1213103"/>
                </a:lnTo>
                <a:lnTo>
                  <a:pt x="714503" y="1212849"/>
                </a:lnTo>
                <a:close/>
              </a:path>
              <a:path w="1381505" h="1213103">
                <a:moveTo>
                  <a:pt x="559222" y="1202043"/>
                </a:moveTo>
                <a:lnTo>
                  <a:pt x="555021" y="1200149"/>
                </a:lnTo>
                <a:lnTo>
                  <a:pt x="547370" y="1200149"/>
                </a:lnTo>
                <a:lnTo>
                  <a:pt x="559222" y="1202043"/>
                </a:lnTo>
                <a:close/>
              </a:path>
              <a:path w="1381505" h="1213103">
                <a:moveTo>
                  <a:pt x="508223" y="1191463"/>
                </a:moveTo>
                <a:lnTo>
                  <a:pt x="499496" y="1187449"/>
                </a:lnTo>
                <a:lnTo>
                  <a:pt x="491854" y="1187449"/>
                </a:lnTo>
                <a:lnTo>
                  <a:pt x="495870" y="1188646"/>
                </a:lnTo>
                <a:lnTo>
                  <a:pt x="508223" y="1191463"/>
                </a:lnTo>
                <a:close/>
              </a:path>
              <a:path w="1381505" h="1213103">
                <a:moveTo>
                  <a:pt x="432483" y="1168563"/>
                </a:moveTo>
                <a:lnTo>
                  <a:pt x="367054" y="1136649"/>
                </a:lnTo>
                <a:lnTo>
                  <a:pt x="317295" y="1111249"/>
                </a:lnTo>
                <a:lnTo>
                  <a:pt x="269757" y="1085849"/>
                </a:lnTo>
                <a:lnTo>
                  <a:pt x="268404" y="1085097"/>
                </a:lnTo>
                <a:lnTo>
                  <a:pt x="274271" y="1089328"/>
                </a:lnTo>
                <a:lnTo>
                  <a:pt x="315433" y="1114873"/>
                </a:lnTo>
                <a:lnTo>
                  <a:pt x="358391" y="1137657"/>
                </a:lnTo>
                <a:lnTo>
                  <a:pt x="402928" y="1157602"/>
                </a:lnTo>
                <a:lnTo>
                  <a:pt x="432483" y="1168563"/>
                </a:lnTo>
                <a:close/>
              </a:path>
              <a:path w="1381505" h="1213103">
                <a:moveTo>
                  <a:pt x="238495" y="1063534"/>
                </a:moveTo>
                <a:lnTo>
                  <a:pt x="224696" y="1047749"/>
                </a:lnTo>
                <a:lnTo>
                  <a:pt x="205719" y="1036551"/>
                </a:lnTo>
                <a:lnTo>
                  <a:pt x="235124" y="1061104"/>
                </a:lnTo>
                <a:lnTo>
                  <a:pt x="238495" y="1063534"/>
                </a:lnTo>
                <a:close/>
              </a:path>
              <a:path w="1381505" h="1213103">
                <a:moveTo>
                  <a:pt x="201558" y="1033078"/>
                </a:moveTo>
                <a:lnTo>
                  <a:pt x="182366" y="1009649"/>
                </a:lnTo>
                <a:lnTo>
                  <a:pt x="166493" y="999601"/>
                </a:lnTo>
                <a:lnTo>
                  <a:pt x="198209" y="1030281"/>
                </a:lnTo>
                <a:lnTo>
                  <a:pt x="201558" y="1033078"/>
                </a:lnTo>
                <a:close/>
              </a:path>
              <a:path w="1381505" h="1213103">
                <a:moveTo>
                  <a:pt x="158126" y="990620"/>
                </a:moveTo>
                <a:lnTo>
                  <a:pt x="154686" y="984249"/>
                </a:lnTo>
                <a:lnTo>
                  <a:pt x="152464" y="984249"/>
                </a:lnTo>
                <a:lnTo>
                  <a:pt x="158126" y="990620"/>
                </a:lnTo>
                <a:close/>
              </a:path>
              <a:path w="1381505" h="1213103">
                <a:moveTo>
                  <a:pt x="147828" y="979033"/>
                </a:moveTo>
                <a:lnTo>
                  <a:pt x="147828" y="971549"/>
                </a:lnTo>
                <a:lnTo>
                  <a:pt x="141176" y="971549"/>
                </a:lnTo>
                <a:lnTo>
                  <a:pt x="147828" y="979033"/>
                </a:lnTo>
                <a:close/>
              </a:path>
              <a:path w="1381505" h="1213103">
                <a:moveTo>
                  <a:pt x="138051" y="968033"/>
                </a:moveTo>
                <a:lnTo>
                  <a:pt x="136398" y="958849"/>
                </a:lnTo>
                <a:lnTo>
                  <a:pt x="130190" y="958849"/>
                </a:lnTo>
                <a:lnTo>
                  <a:pt x="131943" y="961160"/>
                </a:lnTo>
                <a:lnTo>
                  <a:pt x="138051" y="968033"/>
                </a:lnTo>
                <a:close/>
              </a:path>
              <a:path w="1381505" h="1213103">
                <a:moveTo>
                  <a:pt x="126492" y="953971"/>
                </a:moveTo>
                <a:lnTo>
                  <a:pt x="126492" y="946149"/>
                </a:lnTo>
                <a:lnTo>
                  <a:pt x="120561" y="946149"/>
                </a:lnTo>
                <a:lnTo>
                  <a:pt x="126492" y="953971"/>
                </a:lnTo>
                <a:close/>
              </a:path>
              <a:path w="1381505" h="1213103">
                <a:moveTo>
                  <a:pt x="116586" y="940906"/>
                </a:moveTo>
                <a:lnTo>
                  <a:pt x="116586" y="933449"/>
                </a:lnTo>
                <a:lnTo>
                  <a:pt x="110932" y="933449"/>
                </a:lnTo>
                <a:lnTo>
                  <a:pt x="116586" y="940906"/>
                </a:lnTo>
                <a:close/>
              </a:path>
              <a:path w="1381505" h="1213103">
                <a:moveTo>
                  <a:pt x="108596" y="930369"/>
                </a:moveTo>
                <a:lnTo>
                  <a:pt x="107442" y="920749"/>
                </a:lnTo>
                <a:lnTo>
                  <a:pt x="101574" y="920749"/>
                </a:lnTo>
                <a:lnTo>
                  <a:pt x="103027" y="923025"/>
                </a:lnTo>
                <a:lnTo>
                  <a:pt x="108596" y="930369"/>
                </a:lnTo>
                <a:close/>
              </a:path>
              <a:path w="1381505" h="1213103">
                <a:moveTo>
                  <a:pt x="99060" y="916813"/>
                </a:moveTo>
                <a:lnTo>
                  <a:pt x="99060" y="908049"/>
                </a:lnTo>
                <a:lnTo>
                  <a:pt x="93462" y="908049"/>
                </a:lnTo>
                <a:lnTo>
                  <a:pt x="99060" y="916813"/>
                </a:lnTo>
                <a:close/>
              </a:path>
              <a:path w="1381505" h="1213103">
                <a:moveTo>
                  <a:pt x="90678" y="903690"/>
                </a:moveTo>
                <a:lnTo>
                  <a:pt x="90678" y="895349"/>
                </a:lnTo>
                <a:lnTo>
                  <a:pt x="85350" y="895349"/>
                </a:lnTo>
                <a:lnTo>
                  <a:pt x="90678" y="903690"/>
                </a:lnTo>
                <a:close/>
              </a:path>
              <a:path w="1381505" h="1213103">
                <a:moveTo>
                  <a:pt x="83058" y="891761"/>
                </a:moveTo>
                <a:lnTo>
                  <a:pt x="83058" y="882649"/>
                </a:lnTo>
                <a:lnTo>
                  <a:pt x="77238" y="882649"/>
                </a:lnTo>
                <a:lnTo>
                  <a:pt x="83058" y="891761"/>
                </a:lnTo>
                <a:close/>
              </a:path>
              <a:path w="1381505" h="1213103">
                <a:moveTo>
                  <a:pt x="75438" y="879248"/>
                </a:moveTo>
                <a:lnTo>
                  <a:pt x="75438" y="869949"/>
                </a:lnTo>
                <a:lnTo>
                  <a:pt x="70529" y="869949"/>
                </a:lnTo>
                <a:lnTo>
                  <a:pt x="75438" y="879248"/>
                </a:lnTo>
                <a:close/>
              </a:path>
              <a:path w="1381505" h="1213103">
                <a:moveTo>
                  <a:pt x="68580" y="866257"/>
                </a:moveTo>
                <a:lnTo>
                  <a:pt x="68580" y="857249"/>
                </a:lnTo>
                <a:lnTo>
                  <a:pt x="63824" y="857249"/>
                </a:lnTo>
                <a:lnTo>
                  <a:pt x="68580" y="866257"/>
                </a:lnTo>
                <a:close/>
              </a:path>
              <a:path w="1381505" h="1213103">
                <a:moveTo>
                  <a:pt x="62484" y="854710"/>
                </a:moveTo>
                <a:lnTo>
                  <a:pt x="62484" y="844549"/>
                </a:lnTo>
                <a:lnTo>
                  <a:pt x="57119" y="844549"/>
                </a:lnTo>
                <a:lnTo>
                  <a:pt x="62484" y="854710"/>
                </a:lnTo>
                <a:close/>
              </a:path>
              <a:path w="1381505" h="1213103">
                <a:moveTo>
                  <a:pt x="56388" y="843164"/>
                </a:moveTo>
                <a:lnTo>
                  <a:pt x="56388" y="831849"/>
                </a:lnTo>
                <a:lnTo>
                  <a:pt x="51263" y="831849"/>
                </a:lnTo>
                <a:lnTo>
                  <a:pt x="54720" y="840004"/>
                </a:lnTo>
                <a:lnTo>
                  <a:pt x="56388" y="843164"/>
                </a:lnTo>
                <a:close/>
              </a:path>
              <a:path w="1381505" h="1213103">
                <a:moveTo>
                  <a:pt x="50292" y="829558"/>
                </a:moveTo>
                <a:lnTo>
                  <a:pt x="50292" y="819149"/>
                </a:lnTo>
                <a:lnTo>
                  <a:pt x="45880" y="819149"/>
                </a:lnTo>
                <a:lnTo>
                  <a:pt x="50292" y="829558"/>
                </a:lnTo>
                <a:close/>
              </a:path>
              <a:path w="1381505" h="1213103">
                <a:moveTo>
                  <a:pt x="5334" y="597407"/>
                </a:moveTo>
                <a:lnTo>
                  <a:pt x="2285" y="597407"/>
                </a:lnTo>
                <a:lnTo>
                  <a:pt x="0" y="599693"/>
                </a:lnTo>
                <a:lnTo>
                  <a:pt x="0" y="605027"/>
                </a:lnTo>
                <a:lnTo>
                  <a:pt x="2285" y="606551"/>
                </a:lnTo>
                <a:lnTo>
                  <a:pt x="5333" y="606551"/>
                </a:lnTo>
                <a:lnTo>
                  <a:pt x="5334" y="597407"/>
                </a:lnTo>
                <a:close/>
              </a:path>
              <a:path w="1381505" h="1213103">
                <a:moveTo>
                  <a:pt x="785711" y="6349"/>
                </a:moveTo>
                <a:lnTo>
                  <a:pt x="773755" y="4734"/>
                </a:lnTo>
                <a:lnTo>
                  <a:pt x="726185" y="1523"/>
                </a:lnTo>
                <a:lnTo>
                  <a:pt x="691133" y="0"/>
                </a:lnTo>
                <a:lnTo>
                  <a:pt x="642440" y="1339"/>
                </a:lnTo>
                <a:lnTo>
                  <a:pt x="593994" y="5922"/>
                </a:lnTo>
                <a:lnTo>
                  <a:pt x="546014" y="13674"/>
                </a:lnTo>
                <a:lnTo>
                  <a:pt x="522561" y="19049"/>
                </a:lnTo>
                <a:lnTo>
                  <a:pt x="556273" y="19049"/>
                </a:lnTo>
                <a:lnTo>
                  <a:pt x="604059" y="6349"/>
                </a:lnTo>
                <a:lnTo>
                  <a:pt x="785711" y="6349"/>
                </a:lnTo>
                <a:close/>
              </a:path>
              <a:path w="1381505" h="1213103">
                <a:moveTo>
                  <a:pt x="448459" y="39801"/>
                </a:moveTo>
                <a:lnTo>
                  <a:pt x="407038" y="55162"/>
                </a:lnTo>
                <a:lnTo>
                  <a:pt x="375390" y="69314"/>
                </a:lnTo>
                <a:lnTo>
                  <a:pt x="417544" y="57149"/>
                </a:lnTo>
                <a:lnTo>
                  <a:pt x="448459" y="39801"/>
                </a:lnTo>
                <a:close/>
              </a:path>
              <a:path w="1381505" h="1213103">
                <a:moveTo>
                  <a:pt x="371573" y="71021"/>
                </a:moveTo>
                <a:lnTo>
                  <a:pt x="320699" y="97248"/>
                </a:lnTo>
                <a:lnTo>
                  <a:pt x="280076" y="122388"/>
                </a:lnTo>
                <a:lnTo>
                  <a:pt x="241439" y="150156"/>
                </a:lnTo>
                <a:lnTo>
                  <a:pt x="223738" y="164888"/>
                </a:lnTo>
                <a:lnTo>
                  <a:pt x="251116" y="146049"/>
                </a:lnTo>
                <a:lnTo>
                  <a:pt x="290114" y="120649"/>
                </a:lnTo>
                <a:lnTo>
                  <a:pt x="330990" y="95249"/>
                </a:lnTo>
                <a:lnTo>
                  <a:pt x="371573" y="71021"/>
                </a:lnTo>
                <a:close/>
              </a:path>
              <a:path w="1381505" h="1213103">
                <a:moveTo>
                  <a:pt x="209078" y="177089"/>
                </a:moveTo>
                <a:lnTo>
                  <a:pt x="205007" y="180477"/>
                </a:lnTo>
                <a:lnTo>
                  <a:pt x="170997" y="213272"/>
                </a:lnTo>
                <a:lnTo>
                  <a:pt x="161742" y="223656"/>
                </a:lnTo>
                <a:lnTo>
                  <a:pt x="179581" y="209549"/>
                </a:lnTo>
                <a:lnTo>
                  <a:pt x="209078" y="177089"/>
                </a:lnTo>
                <a:close/>
              </a:path>
              <a:path w="1381505" h="1213103">
                <a:moveTo>
                  <a:pt x="1381505" y="617981"/>
                </a:moveTo>
                <a:lnTo>
                  <a:pt x="1381505" y="601979"/>
                </a:lnTo>
                <a:lnTo>
                  <a:pt x="1380743" y="585977"/>
                </a:lnTo>
                <a:lnTo>
                  <a:pt x="1380743" y="569975"/>
                </a:lnTo>
                <a:lnTo>
                  <a:pt x="1375293" y="519394"/>
                </a:lnTo>
                <a:lnTo>
                  <a:pt x="1365543" y="470561"/>
                </a:lnTo>
                <a:lnTo>
                  <a:pt x="1351717" y="423563"/>
                </a:lnTo>
                <a:lnTo>
                  <a:pt x="1334037" y="378489"/>
                </a:lnTo>
                <a:lnTo>
                  <a:pt x="1312726" y="335427"/>
                </a:lnTo>
                <a:lnTo>
                  <a:pt x="1288006" y="294465"/>
                </a:lnTo>
                <a:lnTo>
                  <a:pt x="1260100" y="255691"/>
                </a:lnTo>
                <a:lnTo>
                  <a:pt x="1229231" y="219194"/>
                </a:lnTo>
                <a:lnTo>
                  <a:pt x="1195621" y="185061"/>
                </a:lnTo>
                <a:lnTo>
                  <a:pt x="1159492" y="153381"/>
                </a:lnTo>
                <a:lnTo>
                  <a:pt x="1121068" y="124241"/>
                </a:lnTo>
                <a:lnTo>
                  <a:pt x="1080570" y="97730"/>
                </a:lnTo>
                <a:lnTo>
                  <a:pt x="1038221" y="73936"/>
                </a:lnTo>
                <a:lnTo>
                  <a:pt x="994245" y="52947"/>
                </a:lnTo>
                <a:lnTo>
                  <a:pt x="948863" y="34851"/>
                </a:lnTo>
                <a:lnTo>
                  <a:pt x="902298" y="19737"/>
                </a:lnTo>
                <a:lnTo>
                  <a:pt x="854772" y="7692"/>
                </a:lnTo>
                <a:lnTo>
                  <a:pt x="847480" y="6349"/>
                </a:lnTo>
                <a:lnTo>
                  <a:pt x="813094" y="6349"/>
                </a:lnTo>
                <a:lnTo>
                  <a:pt x="825339" y="12001"/>
                </a:lnTo>
                <a:lnTo>
                  <a:pt x="860077" y="19049"/>
                </a:lnTo>
                <a:lnTo>
                  <a:pt x="867853" y="19049"/>
                </a:lnTo>
                <a:lnTo>
                  <a:pt x="875865" y="22826"/>
                </a:lnTo>
                <a:lnTo>
                  <a:pt x="908694" y="31749"/>
                </a:lnTo>
                <a:lnTo>
                  <a:pt x="921405" y="31749"/>
                </a:lnTo>
                <a:lnTo>
                  <a:pt x="949228" y="45315"/>
                </a:lnTo>
                <a:lnTo>
                  <a:pt x="1001770" y="66566"/>
                </a:lnTo>
                <a:lnTo>
                  <a:pt x="1043968" y="87498"/>
                </a:lnTo>
                <a:lnTo>
                  <a:pt x="1084552" y="111087"/>
                </a:lnTo>
                <a:lnTo>
                  <a:pt x="1112552" y="129985"/>
                </a:lnTo>
                <a:lnTo>
                  <a:pt x="1118602" y="133349"/>
                </a:lnTo>
                <a:lnTo>
                  <a:pt x="1140828" y="146049"/>
                </a:lnTo>
                <a:lnTo>
                  <a:pt x="1153069" y="160454"/>
                </a:lnTo>
                <a:lnTo>
                  <a:pt x="1160054" y="165901"/>
                </a:lnTo>
                <a:lnTo>
                  <a:pt x="1174115" y="178556"/>
                </a:lnTo>
                <a:lnTo>
                  <a:pt x="1183326" y="184149"/>
                </a:lnTo>
                <a:lnTo>
                  <a:pt x="1190879" y="193643"/>
                </a:lnTo>
                <a:lnTo>
                  <a:pt x="1194562" y="196957"/>
                </a:lnTo>
                <a:lnTo>
                  <a:pt x="1211908" y="215010"/>
                </a:lnTo>
                <a:lnTo>
                  <a:pt x="1223010" y="222249"/>
                </a:lnTo>
                <a:lnTo>
                  <a:pt x="1223772" y="222249"/>
                </a:lnTo>
                <a:lnTo>
                  <a:pt x="1230630" y="234949"/>
                </a:lnTo>
                <a:lnTo>
                  <a:pt x="1236726" y="234949"/>
                </a:lnTo>
                <a:lnTo>
                  <a:pt x="1240304" y="246877"/>
                </a:lnTo>
                <a:lnTo>
                  <a:pt x="1240942" y="247649"/>
                </a:lnTo>
                <a:lnTo>
                  <a:pt x="1248156" y="247649"/>
                </a:lnTo>
                <a:lnTo>
                  <a:pt x="1248156" y="256378"/>
                </a:lnTo>
                <a:lnTo>
                  <a:pt x="1251438" y="260349"/>
                </a:lnTo>
                <a:lnTo>
                  <a:pt x="1257300" y="260349"/>
                </a:lnTo>
                <a:lnTo>
                  <a:pt x="1259078" y="270230"/>
                </a:lnTo>
                <a:lnTo>
                  <a:pt x="1261063" y="273049"/>
                </a:lnTo>
                <a:lnTo>
                  <a:pt x="1267206" y="273049"/>
                </a:lnTo>
                <a:lnTo>
                  <a:pt x="1268468" y="283570"/>
                </a:lnTo>
                <a:lnTo>
                  <a:pt x="1270002" y="285749"/>
                </a:lnTo>
                <a:lnTo>
                  <a:pt x="1276350" y="285749"/>
                </a:lnTo>
                <a:lnTo>
                  <a:pt x="1276941" y="295607"/>
                </a:lnTo>
                <a:lnTo>
                  <a:pt x="1278942" y="298449"/>
                </a:lnTo>
                <a:lnTo>
                  <a:pt x="1284732" y="298449"/>
                </a:lnTo>
                <a:lnTo>
                  <a:pt x="1285319" y="308236"/>
                </a:lnTo>
                <a:lnTo>
                  <a:pt x="1287040" y="311149"/>
                </a:lnTo>
                <a:lnTo>
                  <a:pt x="1293114" y="311149"/>
                </a:lnTo>
                <a:lnTo>
                  <a:pt x="1293114" y="321431"/>
                </a:lnTo>
                <a:lnTo>
                  <a:pt x="1294542" y="323849"/>
                </a:lnTo>
                <a:lnTo>
                  <a:pt x="1300734" y="323849"/>
                </a:lnTo>
                <a:lnTo>
                  <a:pt x="1301434" y="335515"/>
                </a:lnTo>
                <a:lnTo>
                  <a:pt x="1302045" y="336549"/>
                </a:lnTo>
                <a:lnTo>
                  <a:pt x="1307592" y="336549"/>
                </a:lnTo>
                <a:lnTo>
                  <a:pt x="1308271" y="347864"/>
                </a:lnTo>
                <a:lnTo>
                  <a:pt x="1308942" y="349249"/>
                </a:lnTo>
                <a:lnTo>
                  <a:pt x="1314450" y="349249"/>
                </a:lnTo>
                <a:lnTo>
                  <a:pt x="1314450" y="360609"/>
                </a:lnTo>
                <a:lnTo>
                  <a:pt x="1315099" y="361949"/>
                </a:lnTo>
                <a:lnTo>
                  <a:pt x="1321308" y="361949"/>
                </a:lnTo>
                <a:lnTo>
                  <a:pt x="1321308" y="374649"/>
                </a:lnTo>
                <a:lnTo>
                  <a:pt x="1326642" y="374649"/>
                </a:lnTo>
                <a:lnTo>
                  <a:pt x="1326642" y="385863"/>
                </a:lnTo>
                <a:lnTo>
                  <a:pt x="1327213" y="387349"/>
                </a:lnTo>
                <a:lnTo>
                  <a:pt x="1332738" y="387349"/>
                </a:lnTo>
                <a:lnTo>
                  <a:pt x="1332738" y="400049"/>
                </a:lnTo>
                <a:lnTo>
                  <a:pt x="1338072" y="400049"/>
                </a:lnTo>
                <a:lnTo>
                  <a:pt x="1338072" y="412749"/>
                </a:lnTo>
                <a:lnTo>
                  <a:pt x="1342644" y="412749"/>
                </a:lnTo>
                <a:lnTo>
                  <a:pt x="1342644" y="425449"/>
                </a:lnTo>
                <a:lnTo>
                  <a:pt x="1347216" y="425449"/>
                </a:lnTo>
                <a:lnTo>
                  <a:pt x="1347216" y="438149"/>
                </a:lnTo>
                <a:lnTo>
                  <a:pt x="1351788" y="438149"/>
                </a:lnTo>
                <a:lnTo>
                  <a:pt x="1351788" y="450849"/>
                </a:lnTo>
                <a:lnTo>
                  <a:pt x="1354836" y="450849"/>
                </a:lnTo>
                <a:lnTo>
                  <a:pt x="1354836" y="463549"/>
                </a:lnTo>
                <a:lnTo>
                  <a:pt x="1358646" y="463549"/>
                </a:lnTo>
                <a:lnTo>
                  <a:pt x="1358646" y="476249"/>
                </a:lnTo>
                <a:lnTo>
                  <a:pt x="1361694" y="476249"/>
                </a:lnTo>
                <a:lnTo>
                  <a:pt x="1361694" y="488949"/>
                </a:lnTo>
                <a:lnTo>
                  <a:pt x="1364742" y="488949"/>
                </a:lnTo>
                <a:lnTo>
                  <a:pt x="1364742" y="501649"/>
                </a:lnTo>
                <a:lnTo>
                  <a:pt x="1367028" y="501649"/>
                </a:lnTo>
                <a:lnTo>
                  <a:pt x="1367028" y="514349"/>
                </a:lnTo>
                <a:lnTo>
                  <a:pt x="1369314" y="514349"/>
                </a:lnTo>
                <a:lnTo>
                  <a:pt x="1369314" y="527049"/>
                </a:lnTo>
                <a:lnTo>
                  <a:pt x="1371600" y="527049"/>
                </a:lnTo>
                <a:lnTo>
                  <a:pt x="1371600" y="539749"/>
                </a:lnTo>
                <a:lnTo>
                  <a:pt x="1373124" y="539749"/>
                </a:lnTo>
                <a:lnTo>
                  <a:pt x="1373124" y="552449"/>
                </a:lnTo>
                <a:lnTo>
                  <a:pt x="1374648" y="552449"/>
                </a:lnTo>
                <a:lnTo>
                  <a:pt x="1374648" y="565149"/>
                </a:lnTo>
                <a:lnTo>
                  <a:pt x="1375410" y="565149"/>
                </a:lnTo>
                <a:lnTo>
                  <a:pt x="1375410" y="577849"/>
                </a:lnTo>
                <a:lnTo>
                  <a:pt x="1376172" y="577849"/>
                </a:lnTo>
                <a:lnTo>
                  <a:pt x="1376172" y="603249"/>
                </a:lnTo>
                <a:lnTo>
                  <a:pt x="1376934" y="603249"/>
                </a:lnTo>
                <a:lnTo>
                  <a:pt x="1376934" y="668803"/>
                </a:lnTo>
                <a:lnTo>
                  <a:pt x="1380743" y="633221"/>
                </a:lnTo>
                <a:lnTo>
                  <a:pt x="1381505" y="617981"/>
                </a:lnTo>
                <a:close/>
              </a:path>
              <a:path w="1381505" h="1213103">
                <a:moveTo>
                  <a:pt x="1376934" y="668803"/>
                </a:moveTo>
                <a:lnTo>
                  <a:pt x="1376934" y="603249"/>
                </a:lnTo>
                <a:lnTo>
                  <a:pt x="1375408" y="627752"/>
                </a:lnTo>
                <a:lnTo>
                  <a:pt x="1372885" y="666749"/>
                </a:lnTo>
                <a:lnTo>
                  <a:pt x="1365232" y="717549"/>
                </a:lnTo>
                <a:lnTo>
                  <a:pt x="1353429" y="768349"/>
                </a:lnTo>
                <a:lnTo>
                  <a:pt x="1337694" y="806449"/>
                </a:lnTo>
                <a:lnTo>
                  <a:pt x="1318244" y="857249"/>
                </a:lnTo>
                <a:lnTo>
                  <a:pt x="1295296" y="895349"/>
                </a:lnTo>
                <a:lnTo>
                  <a:pt x="1269068" y="933449"/>
                </a:lnTo>
                <a:lnTo>
                  <a:pt x="1239777" y="971549"/>
                </a:lnTo>
                <a:lnTo>
                  <a:pt x="1225050" y="989008"/>
                </a:lnTo>
                <a:lnTo>
                  <a:pt x="1234224" y="979453"/>
                </a:lnTo>
                <a:lnTo>
                  <a:pt x="1264075" y="943294"/>
                </a:lnTo>
                <a:lnTo>
                  <a:pt x="1291042" y="904938"/>
                </a:lnTo>
                <a:lnTo>
                  <a:pt x="1314920" y="864466"/>
                </a:lnTo>
                <a:lnTo>
                  <a:pt x="1335501" y="821960"/>
                </a:lnTo>
                <a:lnTo>
                  <a:pt x="1352581" y="777501"/>
                </a:lnTo>
                <a:lnTo>
                  <a:pt x="1365952" y="731171"/>
                </a:lnTo>
                <a:lnTo>
                  <a:pt x="1375410" y="683036"/>
                </a:lnTo>
                <a:lnTo>
                  <a:pt x="1376934" y="668803"/>
                </a:lnTo>
                <a:close/>
              </a:path>
              <a:path w="1381505" h="1213103">
                <a:moveTo>
                  <a:pt x="1197823" y="1016822"/>
                </a:moveTo>
                <a:lnTo>
                  <a:pt x="1172875" y="1035049"/>
                </a:lnTo>
                <a:lnTo>
                  <a:pt x="1152489" y="1055942"/>
                </a:lnTo>
                <a:lnTo>
                  <a:pt x="1166698" y="1044854"/>
                </a:lnTo>
                <a:lnTo>
                  <a:pt x="1197823" y="1016822"/>
                </a:lnTo>
                <a:close/>
              </a:path>
              <a:path w="1381505" h="1213103">
                <a:moveTo>
                  <a:pt x="967936" y="1161666"/>
                </a:moveTo>
                <a:lnTo>
                  <a:pt x="921258" y="1174749"/>
                </a:lnTo>
                <a:lnTo>
                  <a:pt x="811889" y="1203749"/>
                </a:lnTo>
                <a:lnTo>
                  <a:pt x="822505" y="1202285"/>
                </a:lnTo>
                <a:lnTo>
                  <a:pt x="869846" y="1192576"/>
                </a:lnTo>
                <a:lnTo>
                  <a:pt x="916366" y="1179856"/>
                </a:lnTo>
                <a:lnTo>
                  <a:pt x="961859" y="1164206"/>
                </a:lnTo>
                <a:lnTo>
                  <a:pt x="967936" y="116166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44" name="object 44"/>
          <p:cNvSpPr txBox="1"/>
          <p:nvPr/>
        </p:nvSpPr>
        <p:spPr>
          <a:xfrm>
            <a:off x="3492500" y="2924175"/>
            <a:ext cx="642938" cy="792857"/>
          </a:xfrm>
          <a:prstGeom prst="rect">
            <a:avLst/>
          </a:prstGeom>
        </p:spPr>
        <p:txBody>
          <a:bodyPr lIns="0" tIns="0" rIns="0" bIns="0"/>
          <a:lstStyle/>
          <a:p>
            <a:pPr marL="12700"/>
            <a:r>
              <a:rPr lang="zh-TW" altLang="en-US" sz="3600" baseline="-29000" dirty="0">
                <a:solidFill>
                  <a:srgbClr val="800080"/>
                </a:solidFill>
                <a:latin typeface="標楷體" pitchFamily="65" charset="-120"/>
                <a:ea typeface="標楷體" pitchFamily="65" charset="-120"/>
              </a:rPr>
              <a:t>整備</a:t>
            </a:r>
            <a:endParaRPr lang="zh-TW" altLang="en-US" sz="3200" baseline="-29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0920" name="object 45"/>
          <p:cNvSpPr txBox="1">
            <a:spLocks noChangeArrowheads="1"/>
          </p:cNvSpPr>
          <p:nvPr/>
        </p:nvSpPr>
        <p:spPr bwMode="auto">
          <a:xfrm>
            <a:off x="4071938" y="1460500"/>
            <a:ext cx="738187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/>
            <a:r>
              <a:rPr lang="zh-TW" altLang="en-US" sz="2800">
                <a:solidFill>
                  <a:srgbClr val="650065"/>
                </a:solidFill>
                <a:latin typeface="標楷體" pitchFamily="65" charset="-120"/>
                <a:ea typeface="標楷體" pitchFamily="65" charset="-120"/>
              </a:rPr>
              <a:t>災害</a:t>
            </a:r>
            <a:endParaRPr lang="zh-TW" altLang="en-US" sz="28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0922" name="object 47"/>
          <p:cNvSpPr>
            <a:spLocks/>
          </p:cNvSpPr>
          <p:nvPr/>
        </p:nvSpPr>
        <p:spPr bwMode="auto">
          <a:xfrm>
            <a:off x="3851275" y="3933825"/>
            <a:ext cx="1381125" cy="615950"/>
          </a:xfrm>
          <a:custGeom>
            <a:avLst/>
            <a:gdLst/>
            <a:ahLst/>
            <a:cxnLst>
              <a:cxn ang="0">
                <a:pos x="9905" y="4572"/>
              </a:cxn>
              <a:cxn ang="0">
                <a:pos x="114" y="2171"/>
              </a:cxn>
              <a:cxn ang="0">
                <a:pos x="9905" y="4572"/>
              </a:cxn>
              <a:cxn ang="0">
                <a:pos x="7619" y="9144"/>
              </a:cxn>
              <a:cxn ang="0">
                <a:pos x="0" y="7620"/>
              </a:cxn>
              <a:cxn ang="0">
                <a:pos x="1380743" y="-11429"/>
              </a:cxn>
              <a:cxn ang="0">
                <a:pos x="1351717" y="-173844"/>
              </a:cxn>
              <a:cxn ang="0">
                <a:pos x="1260100" y="-341716"/>
              </a:cxn>
              <a:cxn ang="0">
                <a:pos x="1121068" y="-473166"/>
              </a:cxn>
              <a:cxn ang="0">
                <a:pos x="948863" y="-562556"/>
              </a:cxn>
              <a:cxn ang="0">
                <a:pos x="757731" y="-604244"/>
              </a:cxn>
              <a:cxn ang="0">
                <a:pos x="576370" y="-598620"/>
              </a:cxn>
              <a:cxn ang="0">
                <a:pos x="391419" y="-546104"/>
              </a:cxn>
              <a:cxn ang="0">
                <a:pos x="228195" y="-448860"/>
              </a:cxn>
              <a:cxn ang="0">
                <a:pos x="99969" y="-311857"/>
              </a:cxn>
              <a:cxn ang="0">
                <a:pos x="20014" y="-140062"/>
              </a:cxn>
              <a:cxn ang="0">
                <a:pos x="2285" y="0"/>
              </a:cxn>
              <a:cxn ang="0">
                <a:pos x="10667" y="-26669"/>
              </a:cxn>
              <a:cxn ang="0">
                <a:pos x="63523" y="-229743"/>
              </a:cxn>
              <a:cxn ang="0">
                <a:pos x="170997" y="-384135"/>
              </a:cxn>
              <a:cxn ang="0">
                <a:pos x="320699" y="-500159"/>
              </a:cxn>
              <a:cxn ang="0">
                <a:pos x="498716" y="-572892"/>
              </a:cxn>
              <a:cxn ang="0">
                <a:pos x="691133" y="-597407"/>
              </a:cxn>
              <a:cxn ang="0">
                <a:pos x="867544" y="-576842"/>
              </a:cxn>
              <a:cxn ang="0">
                <a:pos x="1043968" y="-509909"/>
              </a:cxn>
              <a:cxn ang="0">
                <a:pos x="1194562" y="-400450"/>
              </a:cxn>
              <a:cxn ang="0">
                <a:pos x="1306174" y="-253868"/>
              </a:cxn>
              <a:cxn ang="0">
                <a:pos x="1365654" y="-75567"/>
              </a:cxn>
              <a:cxn ang="0">
                <a:pos x="1375408" y="85642"/>
              </a:cxn>
              <a:cxn ang="0">
                <a:pos x="1371599" y="20574"/>
              </a:cxn>
              <a:cxn ang="0">
                <a:pos x="1342402" y="180186"/>
              </a:cxn>
              <a:cxn ang="0">
                <a:pos x="1252316" y="345549"/>
              </a:cxn>
              <a:cxn ang="0">
                <a:pos x="1115419" y="474883"/>
              </a:cxn>
              <a:cxn ang="0">
                <a:pos x="945692" y="562711"/>
              </a:cxn>
              <a:cxn ang="0">
                <a:pos x="757112" y="603560"/>
              </a:cxn>
              <a:cxn ang="0">
                <a:pos x="577959" y="598283"/>
              </a:cxn>
              <a:cxn ang="0">
                <a:pos x="395669" y="546821"/>
              </a:cxn>
              <a:cxn ang="0">
                <a:pos x="234529" y="451018"/>
              </a:cxn>
              <a:cxn ang="0">
                <a:pos x="107945" y="315984"/>
              </a:cxn>
              <a:cxn ang="0">
                <a:pos x="29325" y="146830"/>
              </a:cxn>
              <a:cxn ang="0">
                <a:pos x="7619" y="9144"/>
              </a:cxn>
              <a:cxn ang="0">
                <a:pos x="9328" y="102402"/>
              </a:cxn>
              <a:cxn ang="0">
                <a:pos x="77214" y="285204"/>
              </a:cxn>
              <a:cxn ang="0">
                <a:pos x="198209" y="432873"/>
              </a:cxn>
              <a:cxn ang="0">
                <a:pos x="358391" y="540249"/>
              </a:cxn>
              <a:cxn ang="0">
                <a:pos x="543840" y="602178"/>
              </a:cxn>
              <a:cxn ang="0">
                <a:pos x="708659" y="615696"/>
              </a:cxn>
              <a:cxn ang="0">
                <a:pos x="916366" y="582448"/>
              </a:cxn>
              <a:cxn ang="0">
                <a:pos x="1090112" y="503081"/>
              </a:cxn>
              <a:cxn ang="0">
                <a:pos x="1234224" y="382045"/>
              </a:cxn>
              <a:cxn ang="0">
                <a:pos x="1335501" y="224552"/>
              </a:cxn>
            </a:cxnLst>
            <a:rect l="0" t="0" r="r" b="b"/>
            <a:pathLst>
              <a:path w="1381505" h="615696">
                <a:moveTo>
                  <a:pt x="114" y="2171"/>
                </a:moveTo>
                <a:lnTo>
                  <a:pt x="0" y="4572"/>
                </a:lnTo>
                <a:lnTo>
                  <a:pt x="114" y="2171"/>
                </a:lnTo>
                <a:close/>
              </a:path>
              <a:path w="1381505" h="615696">
                <a:moveTo>
                  <a:pt x="9905" y="4572"/>
                </a:moveTo>
                <a:lnTo>
                  <a:pt x="9905" y="1524"/>
                </a:lnTo>
                <a:lnTo>
                  <a:pt x="7619" y="0"/>
                </a:lnTo>
                <a:lnTo>
                  <a:pt x="2285" y="0"/>
                </a:lnTo>
                <a:lnTo>
                  <a:pt x="114" y="2171"/>
                </a:lnTo>
                <a:lnTo>
                  <a:pt x="0" y="4572"/>
                </a:lnTo>
                <a:lnTo>
                  <a:pt x="9905" y="4572"/>
                </a:lnTo>
                <a:close/>
              </a:path>
              <a:path w="1381505" h="615696">
                <a:moveTo>
                  <a:pt x="9905" y="7620"/>
                </a:moveTo>
                <a:lnTo>
                  <a:pt x="9905" y="4572"/>
                </a:lnTo>
                <a:lnTo>
                  <a:pt x="0" y="4572"/>
                </a:lnTo>
                <a:lnTo>
                  <a:pt x="149" y="7719"/>
                </a:lnTo>
                <a:lnTo>
                  <a:pt x="2285" y="9144"/>
                </a:lnTo>
                <a:lnTo>
                  <a:pt x="7619" y="9144"/>
                </a:lnTo>
                <a:lnTo>
                  <a:pt x="9905" y="7620"/>
                </a:lnTo>
                <a:close/>
              </a:path>
              <a:path w="1381505" h="615696">
                <a:moveTo>
                  <a:pt x="149" y="7719"/>
                </a:moveTo>
                <a:lnTo>
                  <a:pt x="0" y="4572"/>
                </a:lnTo>
                <a:lnTo>
                  <a:pt x="0" y="7620"/>
                </a:lnTo>
                <a:lnTo>
                  <a:pt x="149" y="7719"/>
                </a:lnTo>
                <a:close/>
              </a:path>
              <a:path w="1381505" h="615696">
                <a:moveTo>
                  <a:pt x="1381505" y="20574"/>
                </a:moveTo>
                <a:lnTo>
                  <a:pt x="1381505" y="4572"/>
                </a:lnTo>
                <a:lnTo>
                  <a:pt x="1380743" y="-11429"/>
                </a:lnTo>
                <a:lnTo>
                  <a:pt x="1380743" y="-27431"/>
                </a:lnTo>
                <a:lnTo>
                  <a:pt x="1375293" y="-78013"/>
                </a:lnTo>
                <a:lnTo>
                  <a:pt x="1365522" y="-126916"/>
                </a:lnTo>
                <a:lnTo>
                  <a:pt x="1351717" y="-173844"/>
                </a:lnTo>
                <a:lnTo>
                  <a:pt x="1334037" y="-218918"/>
                </a:lnTo>
                <a:lnTo>
                  <a:pt x="1312726" y="-261980"/>
                </a:lnTo>
                <a:lnTo>
                  <a:pt x="1288006" y="-302942"/>
                </a:lnTo>
                <a:lnTo>
                  <a:pt x="1260100" y="-341716"/>
                </a:lnTo>
                <a:lnTo>
                  <a:pt x="1229231" y="-378213"/>
                </a:lnTo>
                <a:lnTo>
                  <a:pt x="1195621" y="-412346"/>
                </a:lnTo>
                <a:lnTo>
                  <a:pt x="1159492" y="-444026"/>
                </a:lnTo>
                <a:lnTo>
                  <a:pt x="1121068" y="-473166"/>
                </a:lnTo>
                <a:lnTo>
                  <a:pt x="1080570" y="-499677"/>
                </a:lnTo>
                <a:lnTo>
                  <a:pt x="1038221" y="-523471"/>
                </a:lnTo>
                <a:lnTo>
                  <a:pt x="994245" y="-544460"/>
                </a:lnTo>
                <a:lnTo>
                  <a:pt x="948863" y="-562556"/>
                </a:lnTo>
                <a:lnTo>
                  <a:pt x="902298" y="-577670"/>
                </a:lnTo>
                <a:lnTo>
                  <a:pt x="854772" y="-589715"/>
                </a:lnTo>
                <a:lnTo>
                  <a:pt x="806509" y="-598602"/>
                </a:lnTo>
                <a:lnTo>
                  <a:pt x="757731" y="-604244"/>
                </a:lnTo>
                <a:lnTo>
                  <a:pt x="708659" y="-606551"/>
                </a:lnTo>
                <a:lnTo>
                  <a:pt x="672845" y="-606551"/>
                </a:lnTo>
                <a:lnTo>
                  <a:pt x="624447" y="-604177"/>
                </a:lnTo>
                <a:lnTo>
                  <a:pt x="576370" y="-598620"/>
                </a:lnTo>
                <a:lnTo>
                  <a:pt x="528821" y="-589956"/>
                </a:lnTo>
                <a:lnTo>
                  <a:pt x="482008" y="-578264"/>
                </a:lnTo>
                <a:lnTo>
                  <a:pt x="436138" y="-563621"/>
                </a:lnTo>
                <a:lnTo>
                  <a:pt x="391419" y="-546104"/>
                </a:lnTo>
                <a:lnTo>
                  <a:pt x="348057" y="-525793"/>
                </a:lnTo>
                <a:lnTo>
                  <a:pt x="306261" y="-502763"/>
                </a:lnTo>
                <a:lnTo>
                  <a:pt x="266238" y="-477093"/>
                </a:lnTo>
                <a:lnTo>
                  <a:pt x="228195" y="-448860"/>
                </a:lnTo>
                <a:lnTo>
                  <a:pt x="192339" y="-418143"/>
                </a:lnTo>
                <a:lnTo>
                  <a:pt x="158878" y="-385018"/>
                </a:lnTo>
                <a:lnTo>
                  <a:pt x="128019" y="-349563"/>
                </a:lnTo>
                <a:lnTo>
                  <a:pt x="99969" y="-311857"/>
                </a:lnTo>
                <a:lnTo>
                  <a:pt x="74937" y="-271976"/>
                </a:lnTo>
                <a:lnTo>
                  <a:pt x="53129" y="-229998"/>
                </a:lnTo>
                <a:lnTo>
                  <a:pt x="34752" y="-186001"/>
                </a:lnTo>
                <a:lnTo>
                  <a:pt x="20014" y="-140062"/>
                </a:lnTo>
                <a:lnTo>
                  <a:pt x="9123" y="-92260"/>
                </a:lnTo>
                <a:lnTo>
                  <a:pt x="2285" y="-42671"/>
                </a:lnTo>
                <a:lnTo>
                  <a:pt x="114" y="2171"/>
                </a:lnTo>
                <a:lnTo>
                  <a:pt x="2285" y="0"/>
                </a:lnTo>
                <a:lnTo>
                  <a:pt x="7619" y="0"/>
                </a:lnTo>
                <a:lnTo>
                  <a:pt x="9905" y="1524"/>
                </a:lnTo>
                <a:lnTo>
                  <a:pt x="9905" y="-10667"/>
                </a:lnTo>
                <a:lnTo>
                  <a:pt x="10667" y="-26669"/>
                </a:lnTo>
                <a:lnTo>
                  <a:pt x="19000" y="-91734"/>
                </a:lnTo>
                <a:lnTo>
                  <a:pt x="29970" y="-139699"/>
                </a:lnTo>
                <a:lnTo>
                  <a:pt x="44884" y="-185728"/>
                </a:lnTo>
                <a:lnTo>
                  <a:pt x="63523" y="-229743"/>
                </a:lnTo>
                <a:lnTo>
                  <a:pt x="85672" y="-271669"/>
                </a:lnTo>
                <a:lnTo>
                  <a:pt x="111112" y="-311427"/>
                </a:lnTo>
                <a:lnTo>
                  <a:pt x="139626" y="-348941"/>
                </a:lnTo>
                <a:lnTo>
                  <a:pt x="170997" y="-384135"/>
                </a:lnTo>
                <a:lnTo>
                  <a:pt x="205007" y="-416930"/>
                </a:lnTo>
                <a:lnTo>
                  <a:pt x="241439" y="-447251"/>
                </a:lnTo>
                <a:lnTo>
                  <a:pt x="280076" y="-475019"/>
                </a:lnTo>
                <a:lnTo>
                  <a:pt x="320699" y="-500159"/>
                </a:lnTo>
                <a:lnTo>
                  <a:pt x="363092" y="-522593"/>
                </a:lnTo>
                <a:lnTo>
                  <a:pt x="407038" y="-542245"/>
                </a:lnTo>
                <a:lnTo>
                  <a:pt x="452318" y="-559037"/>
                </a:lnTo>
                <a:lnTo>
                  <a:pt x="498716" y="-572892"/>
                </a:lnTo>
                <a:lnTo>
                  <a:pt x="546014" y="-583733"/>
                </a:lnTo>
                <a:lnTo>
                  <a:pt x="593994" y="-591485"/>
                </a:lnTo>
                <a:lnTo>
                  <a:pt x="642440" y="-596068"/>
                </a:lnTo>
                <a:lnTo>
                  <a:pt x="691133" y="-597407"/>
                </a:lnTo>
                <a:lnTo>
                  <a:pt x="726185" y="-595883"/>
                </a:lnTo>
                <a:lnTo>
                  <a:pt x="773755" y="-592673"/>
                </a:lnTo>
                <a:lnTo>
                  <a:pt x="820943" y="-586298"/>
                </a:lnTo>
                <a:lnTo>
                  <a:pt x="867544" y="-576842"/>
                </a:lnTo>
                <a:lnTo>
                  <a:pt x="913352" y="-564392"/>
                </a:lnTo>
                <a:lnTo>
                  <a:pt x="958163" y="-549029"/>
                </a:lnTo>
                <a:lnTo>
                  <a:pt x="1001770" y="-530841"/>
                </a:lnTo>
                <a:lnTo>
                  <a:pt x="1043968" y="-509909"/>
                </a:lnTo>
                <a:lnTo>
                  <a:pt x="1084552" y="-486320"/>
                </a:lnTo>
                <a:lnTo>
                  <a:pt x="1123316" y="-460157"/>
                </a:lnTo>
                <a:lnTo>
                  <a:pt x="1160054" y="-431506"/>
                </a:lnTo>
                <a:lnTo>
                  <a:pt x="1194562" y="-400450"/>
                </a:lnTo>
                <a:lnTo>
                  <a:pt x="1226633" y="-367073"/>
                </a:lnTo>
                <a:lnTo>
                  <a:pt x="1256062" y="-331461"/>
                </a:lnTo>
                <a:lnTo>
                  <a:pt x="1282645" y="-293698"/>
                </a:lnTo>
                <a:lnTo>
                  <a:pt x="1306174" y="-253868"/>
                </a:lnTo>
                <a:lnTo>
                  <a:pt x="1326445" y="-212055"/>
                </a:lnTo>
                <a:lnTo>
                  <a:pt x="1343253" y="-168344"/>
                </a:lnTo>
                <a:lnTo>
                  <a:pt x="1356391" y="-122820"/>
                </a:lnTo>
                <a:lnTo>
                  <a:pt x="1365654" y="-75567"/>
                </a:lnTo>
                <a:lnTo>
                  <a:pt x="1370837" y="-26669"/>
                </a:lnTo>
                <a:lnTo>
                  <a:pt x="1371599" y="-10667"/>
                </a:lnTo>
                <a:lnTo>
                  <a:pt x="1371599" y="105023"/>
                </a:lnTo>
                <a:lnTo>
                  <a:pt x="1375408" y="85642"/>
                </a:lnTo>
                <a:lnTo>
                  <a:pt x="1380743" y="35814"/>
                </a:lnTo>
                <a:lnTo>
                  <a:pt x="1381505" y="20574"/>
                </a:lnTo>
                <a:close/>
              </a:path>
              <a:path w="1381505" h="615696">
                <a:moveTo>
                  <a:pt x="1371599" y="105023"/>
                </a:moveTo>
                <a:lnTo>
                  <a:pt x="1371599" y="20574"/>
                </a:lnTo>
                <a:lnTo>
                  <a:pt x="1370837" y="35814"/>
                </a:lnTo>
                <a:lnTo>
                  <a:pt x="1365522" y="85705"/>
                </a:lnTo>
                <a:lnTo>
                  <a:pt x="1355971" y="133858"/>
                </a:lnTo>
                <a:lnTo>
                  <a:pt x="1342402" y="180186"/>
                </a:lnTo>
                <a:lnTo>
                  <a:pt x="1325033" y="224605"/>
                </a:lnTo>
                <a:lnTo>
                  <a:pt x="1304084" y="267029"/>
                </a:lnTo>
                <a:lnTo>
                  <a:pt x="1279772" y="307372"/>
                </a:lnTo>
                <a:lnTo>
                  <a:pt x="1252316" y="345549"/>
                </a:lnTo>
                <a:lnTo>
                  <a:pt x="1221934" y="381474"/>
                </a:lnTo>
                <a:lnTo>
                  <a:pt x="1188845" y="415062"/>
                </a:lnTo>
                <a:lnTo>
                  <a:pt x="1153267" y="446227"/>
                </a:lnTo>
                <a:lnTo>
                  <a:pt x="1115419" y="474883"/>
                </a:lnTo>
                <a:lnTo>
                  <a:pt x="1075519" y="500945"/>
                </a:lnTo>
                <a:lnTo>
                  <a:pt x="1033786" y="524328"/>
                </a:lnTo>
                <a:lnTo>
                  <a:pt x="990437" y="544945"/>
                </a:lnTo>
                <a:lnTo>
                  <a:pt x="945692" y="562711"/>
                </a:lnTo>
                <a:lnTo>
                  <a:pt x="899768" y="577542"/>
                </a:lnTo>
                <a:lnTo>
                  <a:pt x="852884" y="589350"/>
                </a:lnTo>
                <a:lnTo>
                  <a:pt x="805260" y="598052"/>
                </a:lnTo>
                <a:lnTo>
                  <a:pt x="757112" y="603560"/>
                </a:lnTo>
                <a:lnTo>
                  <a:pt x="708659" y="605790"/>
                </a:lnTo>
                <a:lnTo>
                  <a:pt x="672845" y="605790"/>
                </a:lnTo>
                <a:lnTo>
                  <a:pt x="625265" y="603621"/>
                </a:lnTo>
                <a:lnTo>
                  <a:pt x="577959" y="598283"/>
                </a:lnTo>
                <a:lnTo>
                  <a:pt x="531137" y="589854"/>
                </a:lnTo>
                <a:lnTo>
                  <a:pt x="485008" y="578414"/>
                </a:lnTo>
                <a:lnTo>
                  <a:pt x="439782" y="564043"/>
                </a:lnTo>
                <a:lnTo>
                  <a:pt x="395669" y="546821"/>
                </a:lnTo>
                <a:lnTo>
                  <a:pt x="352877" y="526827"/>
                </a:lnTo>
                <a:lnTo>
                  <a:pt x="311617" y="504142"/>
                </a:lnTo>
                <a:lnTo>
                  <a:pt x="272098" y="478846"/>
                </a:lnTo>
                <a:lnTo>
                  <a:pt x="234529" y="451018"/>
                </a:lnTo>
                <a:lnTo>
                  <a:pt x="199120" y="420738"/>
                </a:lnTo>
                <a:lnTo>
                  <a:pt x="166080" y="388085"/>
                </a:lnTo>
                <a:lnTo>
                  <a:pt x="135618" y="353141"/>
                </a:lnTo>
                <a:lnTo>
                  <a:pt x="107945" y="315984"/>
                </a:lnTo>
                <a:lnTo>
                  <a:pt x="83270" y="276695"/>
                </a:lnTo>
                <a:lnTo>
                  <a:pt x="61802" y="235353"/>
                </a:lnTo>
                <a:lnTo>
                  <a:pt x="43751" y="192038"/>
                </a:lnTo>
                <a:lnTo>
                  <a:pt x="29325" y="146830"/>
                </a:lnTo>
                <a:lnTo>
                  <a:pt x="18736" y="99808"/>
                </a:lnTo>
                <a:lnTo>
                  <a:pt x="12191" y="51054"/>
                </a:lnTo>
                <a:lnTo>
                  <a:pt x="9905" y="7620"/>
                </a:lnTo>
                <a:lnTo>
                  <a:pt x="7619" y="9144"/>
                </a:lnTo>
                <a:lnTo>
                  <a:pt x="2285" y="9144"/>
                </a:lnTo>
                <a:lnTo>
                  <a:pt x="149" y="7719"/>
                </a:lnTo>
                <a:lnTo>
                  <a:pt x="2285" y="51816"/>
                </a:lnTo>
                <a:lnTo>
                  <a:pt x="9328" y="102402"/>
                </a:lnTo>
                <a:lnTo>
                  <a:pt x="20559" y="151114"/>
                </a:lnTo>
                <a:lnTo>
                  <a:pt x="35762" y="197872"/>
                </a:lnTo>
                <a:lnTo>
                  <a:pt x="54720" y="242596"/>
                </a:lnTo>
                <a:lnTo>
                  <a:pt x="77214" y="285204"/>
                </a:lnTo>
                <a:lnTo>
                  <a:pt x="103027" y="325617"/>
                </a:lnTo>
                <a:lnTo>
                  <a:pt x="131943" y="363752"/>
                </a:lnTo>
                <a:lnTo>
                  <a:pt x="163742" y="399531"/>
                </a:lnTo>
                <a:lnTo>
                  <a:pt x="198209" y="432873"/>
                </a:lnTo>
                <a:lnTo>
                  <a:pt x="235124" y="463696"/>
                </a:lnTo>
                <a:lnTo>
                  <a:pt x="274271" y="491920"/>
                </a:lnTo>
                <a:lnTo>
                  <a:pt x="315433" y="517465"/>
                </a:lnTo>
                <a:lnTo>
                  <a:pt x="358391" y="540249"/>
                </a:lnTo>
                <a:lnTo>
                  <a:pt x="402928" y="560194"/>
                </a:lnTo>
                <a:lnTo>
                  <a:pt x="448827" y="577217"/>
                </a:lnTo>
                <a:lnTo>
                  <a:pt x="495870" y="591238"/>
                </a:lnTo>
                <a:lnTo>
                  <a:pt x="543840" y="602178"/>
                </a:lnTo>
                <a:lnTo>
                  <a:pt x="592519" y="609954"/>
                </a:lnTo>
                <a:lnTo>
                  <a:pt x="641689" y="614487"/>
                </a:lnTo>
                <a:lnTo>
                  <a:pt x="691133" y="615696"/>
                </a:lnTo>
                <a:lnTo>
                  <a:pt x="708659" y="615696"/>
                </a:lnTo>
                <a:lnTo>
                  <a:pt x="774549" y="611492"/>
                </a:lnTo>
                <a:lnTo>
                  <a:pt x="822505" y="604877"/>
                </a:lnTo>
                <a:lnTo>
                  <a:pt x="869846" y="595168"/>
                </a:lnTo>
                <a:lnTo>
                  <a:pt x="916366" y="582448"/>
                </a:lnTo>
                <a:lnTo>
                  <a:pt x="961859" y="566798"/>
                </a:lnTo>
                <a:lnTo>
                  <a:pt x="1006119" y="548299"/>
                </a:lnTo>
                <a:lnTo>
                  <a:pt x="1048938" y="527033"/>
                </a:lnTo>
                <a:lnTo>
                  <a:pt x="1090112" y="503081"/>
                </a:lnTo>
                <a:lnTo>
                  <a:pt x="1129434" y="476525"/>
                </a:lnTo>
                <a:lnTo>
                  <a:pt x="1166698" y="447446"/>
                </a:lnTo>
                <a:lnTo>
                  <a:pt x="1201696" y="415925"/>
                </a:lnTo>
                <a:lnTo>
                  <a:pt x="1234224" y="382045"/>
                </a:lnTo>
                <a:lnTo>
                  <a:pt x="1264075" y="345886"/>
                </a:lnTo>
                <a:lnTo>
                  <a:pt x="1291042" y="307530"/>
                </a:lnTo>
                <a:lnTo>
                  <a:pt x="1314920" y="267058"/>
                </a:lnTo>
                <a:lnTo>
                  <a:pt x="1335501" y="224552"/>
                </a:lnTo>
                <a:lnTo>
                  <a:pt x="1352581" y="180093"/>
                </a:lnTo>
                <a:lnTo>
                  <a:pt x="1365952" y="133763"/>
                </a:lnTo>
                <a:lnTo>
                  <a:pt x="1371599" y="10502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48" name="object 48"/>
          <p:cNvSpPr txBox="1"/>
          <p:nvPr/>
        </p:nvSpPr>
        <p:spPr>
          <a:xfrm>
            <a:off x="3924300" y="3573463"/>
            <a:ext cx="1195388" cy="363537"/>
          </a:xfrm>
          <a:prstGeom prst="rect">
            <a:avLst/>
          </a:prstGeom>
        </p:spPr>
        <p:txBody>
          <a:bodyPr lIns="0" tIns="0" rIns="0" bIns="0"/>
          <a:lstStyle/>
          <a:p>
            <a:pPr marL="12700"/>
            <a:r>
              <a:rPr lang="zh-TW" altLang="en-US" sz="23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災害防救</a:t>
            </a:r>
            <a:endParaRPr lang="zh-TW" altLang="en-US" sz="23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216400" y="3924300"/>
            <a:ext cx="609600" cy="361950"/>
          </a:xfrm>
          <a:prstGeom prst="rect">
            <a:avLst/>
          </a:prstGeom>
        </p:spPr>
        <p:txBody>
          <a:bodyPr lIns="0" tIns="0" rIns="0" bIns="0"/>
          <a:lstStyle/>
          <a:p>
            <a:pPr marL="12700"/>
            <a:r>
              <a:rPr lang="zh-TW" altLang="en-US" sz="23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23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23528" y="4356100"/>
            <a:ext cx="3384376" cy="1665188"/>
          </a:xfrm>
          <a:prstGeom prst="rect">
            <a:avLst/>
          </a:prstGeom>
        </p:spPr>
        <p:txBody>
          <a:bodyPr lIns="0" tIns="0" rIns="0" bIns="0"/>
          <a:lstStyle/>
          <a:p>
            <a:pPr marL="12700"/>
            <a:r>
              <a:rPr lang="en-US" altLang="zh-TW" sz="28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8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防災校園規劃</a:t>
            </a:r>
          </a:p>
          <a:p>
            <a:pPr marL="12700"/>
            <a:r>
              <a:rPr lang="en-US" altLang="zh-TW" sz="28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8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建築結構物強化</a:t>
            </a:r>
          </a:p>
          <a:p>
            <a:pPr marL="12700"/>
            <a:r>
              <a:rPr lang="en-US" altLang="zh-TW" sz="28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8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防洪水利設施強化</a:t>
            </a:r>
          </a:p>
          <a:p>
            <a:pPr marL="12700">
              <a:spcBef>
                <a:spcPts val="88"/>
              </a:spcBef>
            </a:pPr>
            <a:r>
              <a:rPr lang="en-US" altLang="zh-TW" sz="2800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•……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251520" y="1772816"/>
            <a:ext cx="3456384" cy="1656183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buFontTx/>
              <a:buChar char="•"/>
            </a:pPr>
            <a:r>
              <a:rPr lang="zh-TW" altLang="en-US" sz="2800" dirty="0">
                <a:solidFill>
                  <a:srgbClr val="800080"/>
                </a:solidFill>
                <a:latin typeface="標楷體" pitchFamily="65" charset="-120"/>
                <a:ea typeface="標楷體" pitchFamily="65" charset="-120"/>
              </a:rPr>
              <a:t>災害防救組織規劃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12700">
              <a:buFontTx/>
              <a:buChar char="•"/>
            </a:pPr>
            <a:r>
              <a:rPr lang="zh-TW" altLang="en-US" sz="2800" dirty="0">
                <a:solidFill>
                  <a:srgbClr val="800080"/>
                </a:solidFill>
                <a:latin typeface="標楷體" pitchFamily="65" charset="-120"/>
                <a:ea typeface="標楷體" pitchFamily="65" charset="-120"/>
              </a:rPr>
              <a:t>防災救援器材整備</a:t>
            </a:r>
          </a:p>
          <a:p>
            <a:pPr marL="12700">
              <a:buFontTx/>
              <a:buChar char="•"/>
            </a:pPr>
            <a:r>
              <a:rPr lang="zh-TW" altLang="en-US" sz="2800" dirty="0">
                <a:solidFill>
                  <a:srgbClr val="800080"/>
                </a:solidFill>
                <a:latin typeface="標楷體" pitchFamily="65" charset="-120"/>
                <a:ea typeface="標楷體" pitchFamily="65" charset="-120"/>
              </a:rPr>
              <a:t>資訊通訊器材整備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5978524" y="2211388"/>
            <a:ext cx="2697931" cy="1230312"/>
          </a:xfrm>
          <a:prstGeom prst="rect">
            <a:avLst/>
          </a:prstGeom>
        </p:spPr>
        <p:txBody>
          <a:bodyPr lIns="0" tIns="0" rIns="0" bIns="0"/>
          <a:lstStyle/>
          <a:p>
            <a:pPr marL="12700"/>
            <a:r>
              <a:rPr lang="en-US" altLang="zh-TW" sz="2800" dirty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‧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緊急應變體系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12700"/>
            <a:r>
              <a:rPr lang="en-US" altLang="zh-TW" sz="2800" dirty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‧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災情蒐集通報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12700"/>
            <a:r>
              <a:rPr lang="en-US" altLang="zh-TW" sz="2800" dirty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‧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疏散避難對策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12700"/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•……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6084168" y="4365104"/>
            <a:ext cx="2520280" cy="1230312"/>
          </a:xfrm>
          <a:prstGeom prst="rect">
            <a:avLst/>
          </a:prstGeom>
        </p:spPr>
        <p:txBody>
          <a:bodyPr lIns="0" tIns="0" rIns="0" bIns="0"/>
          <a:lstStyle/>
          <a:p>
            <a:pPr marL="12700"/>
            <a:r>
              <a:rPr lang="en-US" altLang="zh-TW" sz="2800" dirty="0">
                <a:solidFill>
                  <a:srgbClr val="003300"/>
                </a:solidFill>
                <a:latin typeface="新細明體" pitchFamily="18" charset="-120"/>
                <a:ea typeface="新細明體" pitchFamily="18" charset="-120"/>
              </a:rPr>
              <a:t>‧</a:t>
            </a:r>
            <a:r>
              <a:rPr lang="zh-TW" altLang="en-US" sz="2800" dirty="0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rPr>
              <a:t>復原重建體系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12700"/>
            <a:r>
              <a:rPr lang="en-US" altLang="zh-TW" sz="2800" dirty="0">
                <a:solidFill>
                  <a:srgbClr val="003300"/>
                </a:solidFill>
                <a:latin typeface="新細明體" pitchFamily="18" charset="-120"/>
                <a:ea typeface="新細明體" pitchFamily="18" charset="-120"/>
              </a:rPr>
              <a:t>‧</a:t>
            </a:r>
            <a:r>
              <a:rPr lang="zh-TW" altLang="en-US" sz="2800" dirty="0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rPr>
              <a:t>復課補課對策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12700"/>
            <a:r>
              <a:rPr lang="en-US" altLang="zh-TW" sz="2800" dirty="0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800" dirty="0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rPr>
              <a:t>心理復建對策</a:t>
            </a:r>
          </a:p>
          <a:p>
            <a:pPr marL="12700"/>
            <a:r>
              <a:rPr lang="en-US" altLang="zh-TW" sz="2800" dirty="0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rPr>
              <a:t>•……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ea typeface="華康中黑體" pitchFamily="49" charset="-120"/>
              </a:rPr>
              <a:t>全世界最危險的旅遊地點</a:t>
            </a:r>
            <a:endParaRPr lang="zh-TW" altLang="en-US" b="0" dirty="0">
              <a:ea typeface="華康中黑體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EDAC-3432-4448-8C58-59FE05A03C53}" type="slidenum">
              <a:rPr lang="zh-TW" altLang="en-US" smtClean="0"/>
              <a:pPr/>
              <a:t>3</a:t>
            </a:fld>
            <a:endParaRPr lang="en-US" altLang="zh-TW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1521" t="42524" r="40348" b="25346"/>
          <a:stretch>
            <a:fillRect/>
          </a:stretch>
        </p:blipFill>
        <p:spPr bwMode="auto">
          <a:xfrm>
            <a:off x="3779912" y="2132856"/>
            <a:ext cx="52200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36726"/>
          <a:stretch>
            <a:fillRect/>
          </a:stretch>
        </p:blipFill>
        <p:spPr bwMode="auto">
          <a:xfrm>
            <a:off x="0" y="2060848"/>
            <a:ext cx="370166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251520" y="573325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bg1">
                    <a:lumMod val="50000"/>
                  </a:schemeClr>
                </a:solidFill>
              </a:rPr>
              <a:t>資料來源：</a:t>
            </a:r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All Women Stalk-</a:t>
            </a:r>
            <a:r>
              <a:rPr lang="en-US" altLang="zh-TW" dirty="0" smtClean="0"/>
              <a:t> </a:t>
            </a:r>
            <a:r>
              <a:rPr lang="en-US" altLang="zh-TW" u="sng" dirty="0" smtClean="0">
                <a:hlinkClick r:id="rId4"/>
              </a:rPr>
              <a:t>Top 20 Dangerous Places to Go to for a Vacation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DA9DBF-CEA1-4775-91D8-1DB6CD0DC7F9}" type="slidenum">
              <a:rPr lang="en-US" altLang="zh-TW" smtClean="0">
                <a:latin typeface="Arial" charset="0"/>
              </a:rPr>
              <a:pPr/>
              <a:t>30</a:t>
            </a:fld>
            <a:endParaRPr lang="en-US" altLang="zh-TW" smtClean="0">
              <a:latin typeface="Arial" charset="0"/>
            </a:endParaRP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kern="1200" dirty="0" smtClean="0">
                <a:ea typeface="華康中黑體" pitchFamily="49" charset="-120"/>
              </a:rPr>
              <a:t>在地化防災教材建置</a:t>
            </a: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38275"/>
            <a:ext cx="8229600" cy="4366989"/>
          </a:xfrm>
        </p:spPr>
        <p:txBody>
          <a:bodyPr/>
          <a:lstStyle/>
          <a:p>
            <a:pPr eaLnBrk="1" hangingPunct="1">
              <a:lnSpc>
                <a:spcPct val="95000"/>
              </a:lnSpc>
              <a:spcBef>
                <a:spcPct val="35000"/>
              </a:spcBef>
            </a:pPr>
            <a:r>
              <a:rPr lang="zh-TW" altLang="en-US" sz="2800" dirty="0" smtClean="0">
                <a:solidFill>
                  <a:srgbClr val="663300"/>
                </a:solidFill>
                <a:ea typeface="標楷體" pitchFamily="65" charset="-120"/>
              </a:rPr>
              <a:t>自主性的防災行動，往往可以在第一時間，將生命或重要的設備及時搶救，把災情損失大幅減輕。</a:t>
            </a:r>
          </a:p>
          <a:p>
            <a:pPr eaLnBrk="1" hangingPunct="1">
              <a:lnSpc>
                <a:spcPct val="95000"/>
              </a:lnSpc>
              <a:spcBef>
                <a:spcPct val="35000"/>
              </a:spcBef>
            </a:pPr>
            <a:r>
              <a:rPr lang="zh-TW" altLang="en-US" sz="2800" dirty="0" smtClean="0">
                <a:solidFill>
                  <a:srgbClr val="663300"/>
                </a:solidFill>
                <a:ea typeface="標楷體" pitchFamily="65" charset="-120"/>
              </a:rPr>
              <a:t>結合</a:t>
            </a:r>
            <a:r>
              <a:rPr lang="zh-TW" altLang="en-US" sz="2800" dirty="0" smtClean="0">
                <a:solidFill>
                  <a:srgbClr val="0000FF"/>
                </a:solidFill>
                <a:ea typeface="標楷體" pitchFamily="65" charset="-120"/>
              </a:rPr>
              <a:t>學校</a:t>
            </a:r>
            <a:r>
              <a:rPr lang="zh-TW" altLang="en-US" sz="2800" dirty="0" smtClean="0">
                <a:solidFill>
                  <a:srgbClr val="663300"/>
                </a:solidFill>
                <a:ea typeface="標楷體" pitchFamily="65" charset="-120"/>
              </a:rPr>
              <a:t>、</a:t>
            </a:r>
            <a:r>
              <a:rPr lang="zh-TW" altLang="en-US" sz="2800" dirty="0" smtClean="0">
                <a:solidFill>
                  <a:srgbClr val="0000FF"/>
                </a:solidFill>
                <a:ea typeface="標楷體" pitchFamily="65" charset="-120"/>
              </a:rPr>
              <a:t>產業界</a:t>
            </a:r>
            <a:r>
              <a:rPr lang="zh-TW" altLang="en-US" sz="2800" dirty="0" smtClean="0">
                <a:solidFill>
                  <a:srgbClr val="663300"/>
                </a:solidFill>
                <a:ea typeface="標楷體" pitchFamily="65" charset="-120"/>
              </a:rPr>
              <a:t>、</a:t>
            </a:r>
            <a:r>
              <a:rPr lang="zh-TW" altLang="en-US" sz="2800" dirty="0" smtClean="0">
                <a:solidFill>
                  <a:srgbClr val="0000FF"/>
                </a:solidFill>
                <a:ea typeface="標楷體" pitchFamily="65" charset="-120"/>
              </a:rPr>
              <a:t>民間團體</a:t>
            </a:r>
            <a:r>
              <a:rPr lang="zh-TW" altLang="en-US" sz="2800" dirty="0" smtClean="0">
                <a:solidFill>
                  <a:srgbClr val="663300"/>
                </a:solidFill>
                <a:ea typeface="標楷體" pitchFamily="65" charset="-120"/>
              </a:rPr>
              <a:t>與</a:t>
            </a:r>
            <a:r>
              <a:rPr lang="zh-TW" altLang="en-US" sz="2800" dirty="0" smtClean="0">
                <a:solidFill>
                  <a:srgbClr val="0000FF"/>
                </a:solidFill>
                <a:ea typeface="標楷體" pitchFamily="65" charset="-120"/>
              </a:rPr>
              <a:t>社區力量</a:t>
            </a:r>
            <a:r>
              <a:rPr lang="zh-TW" altLang="en-US" sz="2800" dirty="0" smtClean="0">
                <a:solidFill>
                  <a:srgbClr val="663300"/>
                </a:solidFill>
                <a:ea typeface="標楷體" pitchFamily="65" charset="-120"/>
              </a:rPr>
              <a:t>，進行防災教育之整體規劃，共同推動防災教育，可提升學區內民眾整體防災能力。</a:t>
            </a:r>
          </a:p>
          <a:p>
            <a:pPr eaLnBrk="1" hangingPunct="1">
              <a:lnSpc>
                <a:spcPct val="95000"/>
              </a:lnSpc>
              <a:spcBef>
                <a:spcPct val="35000"/>
              </a:spcBef>
            </a:pPr>
            <a:r>
              <a:rPr lang="zh-TW" altLang="en-US" sz="2800" dirty="0" smtClean="0">
                <a:solidFill>
                  <a:srgbClr val="663300"/>
                </a:solidFill>
                <a:ea typeface="標楷體" pitchFamily="65" charset="-120"/>
              </a:rPr>
              <a:t>可</a:t>
            </a:r>
            <a:r>
              <a:rPr lang="zh-TW" altLang="en-US" sz="2800" dirty="0" smtClean="0">
                <a:solidFill>
                  <a:srgbClr val="0000FF"/>
                </a:solidFill>
                <a:ea typeface="標楷體" pitchFamily="65" charset="-120"/>
              </a:rPr>
              <a:t>提升學生及教職員</a:t>
            </a:r>
            <a:r>
              <a:rPr lang="zh-TW" altLang="en-US" sz="2800" dirty="0" smtClean="0">
                <a:solidFill>
                  <a:srgbClr val="663300"/>
                </a:solidFill>
                <a:ea typeface="標楷體" pitchFamily="65" charset="-120"/>
              </a:rPr>
              <a:t>有關災害之</a:t>
            </a:r>
            <a:r>
              <a:rPr lang="zh-TW" altLang="en-US" sz="2800" dirty="0" smtClean="0">
                <a:solidFill>
                  <a:srgbClr val="0000FF"/>
                </a:solidFill>
                <a:ea typeface="標楷體" pitchFamily="65" charset="-120"/>
              </a:rPr>
              <a:t>危機意識</a:t>
            </a:r>
            <a:r>
              <a:rPr lang="zh-TW" altLang="en-US" sz="2800" dirty="0" smtClean="0">
                <a:solidFill>
                  <a:srgbClr val="663300"/>
                </a:solidFill>
                <a:ea typeface="標楷體" pitchFamily="65" charset="-120"/>
              </a:rPr>
              <a:t>，並對可能導致災害發生或災情加重的</a:t>
            </a:r>
            <a:r>
              <a:rPr lang="zh-TW" altLang="en-US" sz="2800" dirty="0" smtClean="0">
                <a:solidFill>
                  <a:srgbClr val="0000FF"/>
                </a:solidFill>
                <a:ea typeface="標楷體" pitchFamily="65" charset="-120"/>
              </a:rPr>
              <a:t>原因</a:t>
            </a:r>
            <a:r>
              <a:rPr lang="zh-TW" altLang="en-US" sz="2800" dirty="0" smtClean="0">
                <a:solidFill>
                  <a:srgbClr val="663300"/>
                </a:solidFill>
                <a:ea typeface="標楷體" pitchFamily="65" charset="-120"/>
              </a:rPr>
              <a:t>（潛藏的危險因子）有所瞭解與警覺，進而</a:t>
            </a:r>
            <a:r>
              <a:rPr lang="zh-TW" altLang="en-US" sz="2800" dirty="0" smtClean="0">
                <a:solidFill>
                  <a:srgbClr val="0000FF"/>
                </a:solidFill>
                <a:ea typeface="標楷體" pitchFamily="65" charset="-120"/>
              </a:rPr>
              <a:t>願意參與消除或改善這些危險因子的行動</a:t>
            </a:r>
            <a:r>
              <a:rPr lang="zh-TW" altLang="en-US" sz="2800" dirty="0" smtClean="0">
                <a:solidFill>
                  <a:srgbClr val="663300"/>
                </a:solidFill>
                <a:ea typeface="標楷體" pitchFamily="65" charset="-120"/>
              </a:rPr>
              <a:t>。</a:t>
            </a:r>
            <a:endParaRPr lang="zh-TW" altLang="en-US" sz="2800" dirty="0" smtClean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87624" y="53752"/>
            <a:ext cx="5100637" cy="1143000"/>
          </a:xfrm>
        </p:spPr>
        <p:txBody>
          <a:bodyPr lIns="45720" rIns="45720"/>
          <a:lstStyle/>
          <a:p>
            <a:r>
              <a:rPr lang="zh-TW" altLang="en-US" sz="4000" kern="1200" dirty="0" smtClean="0">
                <a:ea typeface="華康中黑體" pitchFamily="49" charset="-120"/>
              </a:rPr>
              <a:t>防災教育課程目標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628800"/>
            <a:ext cx="8136904" cy="3240360"/>
          </a:xfrm>
        </p:spPr>
        <p:txBody>
          <a:bodyPr/>
          <a:lstStyle/>
          <a:p>
            <a:pPr marL="419100" indent="-382588" eaLnBrk="1" hangingPunct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建立學生正確的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防災概念及知識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marL="419100" indent="-382588" eaLnBrk="1" hangingPunct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培養學生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正面積極的防災態度與價值觀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marL="419100" indent="-382588" eaLnBrk="1" hangingPunct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培養學生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防災行動技能及處理災害的能力</a:t>
            </a:r>
          </a:p>
          <a:p>
            <a:pPr marL="419100" indent="-382588" eaLnBrk="1" hangingPunct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培養學生對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各種災害之警覺心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及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敏感度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marL="419100" indent="-382588" eaLnBrk="1" hangingPunct="1">
              <a:buFont typeface="Wingdings" pitchFamily="2" charset="2"/>
              <a:buChar char="u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kern="1200" dirty="0" smtClean="0">
                <a:ea typeface="華康中黑體" pitchFamily="49" charset="-120"/>
              </a:rPr>
              <a:t>防災教材編撰與教學輔導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EDAC-3432-4448-8C58-59FE05A03C53}" type="slidenum">
              <a:rPr lang="zh-TW" altLang="en-US" smtClean="0"/>
              <a:pPr/>
              <a:t>32</a:t>
            </a:fld>
            <a:endParaRPr lang="en-US" altLang="zh-TW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58782"/>
            <a:ext cx="8229600" cy="429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防災素養架構圖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0" y="1538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1916832"/>
            <a:ext cx="3635896" cy="4032448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35000"/>
              </a:spcBef>
            </a:pPr>
            <a:r>
              <a:rPr lang="zh-TW" altLang="en-US" sz="3200" b="1" kern="0" dirty="0" smtClean="0">
                <a:solidFill>
                  <a:srgbClr val="800080"/>
                </a:solidFill>
                <a:latin typeface="+mn-lt"/>
                <a:ea typeface="標楷體" pitchFamily="65" charset="-120"/>
              </a:rPr>
              <a:t>   防災素養架構配合各學習階段有其相對應之能力指標。</a:t>
            </a:r>
            <a:endParaRPr lang="en-US" altLang="zh-TW" sz="3200" b="1" kern="0" dirty="0" smtClean="0">
              <a:solidFill>
                <a:srgbClr val="800080"/>
              </a:solidFill>
              <a:latin typeface="+mn-lt"/>
              <a:ea typeface="標楷體" pitchFamily="65" charset="-120"/>
            </a:endParaRPr>
          </a:p>
          <a:p>
            <a:pPr marL="342900" lvl="0" indent="-342900">
              <a:spcBef>
                <a:spcPct val="35000"/>
              </a:spcBef>
            </a:pPr>
            <a:r>
              <a:rPr lang="zh-TW" altLang="en-US" sz="3200" b="1" kern="0" dirty="0" smtClean="0">
                <a:solidFill>
                  <a:srgbClr val="800080"/>
                </a:solidFill>
                <a:ea typeface="標楷體" pitchFamily="65" charset="-120"/>
              </a:rPr>
              <a:t>   各學習階段亦有不同災害別之題庫可以參考。</a:t>
            </a:r>
            <a:endParaRPr lang="en-US" altLang="zh-TW" sz="3200" b="1" kern="0" dirty="0" smtClean="0">
              <a:solidFill>
                <a:srgbClr val="800080"/>
              </a:solidFill>
              <a:latin typeface="+mn-lt"/>
              <a:ea typeface="標楷體" pitchFamily="65" charset="-120"/>
            </a:endParaRPr>
          </a:p>
          <a:p>
            <a:pPr marL="342900" lvl="0" indent="-342900">
              <a:spcBef>
                <a:spcPct val="35000"/>
              </a:spcBef>
            </a:pPr>
            <a:endParaRPr kumimoji="0" lang="zh-TW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+mn-lt"/>
              <a:ea typeface="標楷體" pitchFamily="65" charset="-120"/>
              <a:cs typeface="+mn-cs"/>
            </a:endParaRPr>
          </a:p>
        </p:txBody>
      </p:sp>
      <p:pic>
        <p:nvPicPr>
          <p:cNvPr id="8" name="圖片 7" descr="防災架構圖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1484784"/>
            <a:ext cx="4824536" cy="4569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防災教育教材之設計準則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484784"/>
            <a:ext cx="8435280" cy="4733925"/>
          </a:xfrm>
        </p:spPr>
        <p:txBody>
          <a:bodyPr/>
          <a:lstStyle/>
          <a:p>
            <a:pPr>
              <a:spcBef>
                <a:spcPts val="3000"/>
              </a:spcBef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能彰顯臺灣地區各類天然與人為災害特色；</a:t>
            </a:r>
          </a:p>
          <a:p>
            <a:pPr>
              <a:spcBef>
                <a:spcPts val="3000"/>
              </a:spcBef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能符合該學習階段學生程度；</a:t>
            </a:r>
          </a:p>
          <a:p>
            <a:pPr>
              <a:spcBef>
                <a:spcPts val="3000"/>
              </a:spcBef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符合該學習階段教師需要與便利性；</a:t>
            </a:r>
          </a:p>
          <a:p>
            <a:pPr>
              <a:spcBef>
                <a:spcPts val="3000"/>
              </a:spcBef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涵蓋知識、態度與技能三面向且可彈性使用。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EDAC-3432-4448-8C58-59FE05A03C53}" type="slidenum">
              <a:rPr lang="zh-TW" altLang="en-US" smtClean="0"/>
              <a:pPr/>
              <a:t>34</a:t>
            </a:fld>
            <a:endParaRPr lang="en-US" altLang="zh-TW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1B21-251F-4C7D-B1D2-F9473C255574}" type="slidenum">
              <a:rPr lang="zh-TW" altLang="en-US"/>
              <a:pPr/>
              <a:t>35</a:t>
            </a:fld>
            <a:endParaRPr lang="en-US" altLang="zh-TW"/>
          </a:p>
        </p:txBody>
      </p:sp>
      <p:sp>
        <p:nvSpPr>
          <p:cNvPr id="3" name="object 3"/>
          <p:cNvSpPr txBox="1"/>
          <p:nvPr/>
        </p:nvSpPr>
        <p:spPr>
          <a:xfrm>
            <a:off x="395288" y="1700213"/>
            <a:ext cx="8370887" cy="1281112"/>
          </a:xfrm>
          <a:prstGeom prst="rect">
            <a:avLst/>
          </a:prstGeom>
        </p:spPr>
        <p:txBody>
          <a:bodyPr lIns="0" tIns="0" rIns="0" bIns="0"/>
          <a:lstStyle/>
          <a:p>
            <a:pPr marL="12700" algn="just"/>
            <a:r>
              <a:rPr lang="zh-TW" altLang="en-US" sz="22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結合校內相關領域之教師，建立</a:t>
            </a:r>
            <a:r>
              <a:rPr lang="zh-TW" altLang="en-US" sz="2200" u="sng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具</a:t>
            </a:r>
            <a:r>
              <a:rPr lang="zh-TW" altLang="en-US" sz="22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在地化災害特性</a:t>
            </a:r>
            <a:r>
              <a:rPr lang="zh-TW" altLang="en-US" sz="22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、 </a:t>
            </a:r>
            <a:r>
              <a:rPr lang="zh-TW" altLang="en-US" sz="2200" u="sng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可融入各科領域中</a:t>
            </a:r>
            <a:r>
              <a:rPr lang="zh-TW" altLang="en-US" sz="22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且</a:t>
            </a:r>
            <a:r>
              <a:rPr lang="zh-TW" altLang="en-US" sz="2200" u="sng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與生活密切結合</a:t>
            </a:r>
            <a:r>
              <a:rPr lang="zh-TW" altLang="en-US" sz="22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之教材</a:t>
            </a:r>
            <a:r>
              <a:rPr lang="en-US" altLang="zh-TW" sz="22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(</a:t>
            </a:r>
            <a:r>
              <a:rPr lang="zh-TW" altLang="en-US" sz="22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教案</a:t>
            </a:r>
            <a:r>
              <a:rPr lang="en-US" altLang="zh-TW" sz="22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2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， 並透過試教，提升師生防災素養水準，強化社會抗災能力</a:t>
            </a:r>
            <a:r>
              <a:rPr lang="zh-TW" altLang="en-US" sz="22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200" dirty="0">
              <a:solidFill>
                <a:srgbClr val="333333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object 3"/>
          <p:cNvSpPr txBox="1"/>
          <p:nvPr/>
        </p:nvSpPr>
        <p:spPr>
          <a:xfrm>
            <a:off x="468313" y="3429000"/>
            <a:ext cx="7488237" cy="1281113"/>
          </a:xfrm>
          <a:prstGeom prst="rect">
            <a:avLst/>
          </a:prstGeom>
        </p:spPr>
        <p:txBody>
          <a:bodyPr lIns="0" tIns="0" rIns="0" bIns="0"/>
          <a:lstStyle/>
          <a:p>
            <a:pPr marL="469900" indent="-457200" algn="just">
              <a:buFontTx/>
              <a:buAutoNum type="ea1ChtPeriod"/>
            </a:pPr>
            <a:r>
              <a:rPr lang="zh-TW" altLang="en-US" sz="20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內容必需與「地方災害特性或災例」結合，可融入各科領域且與生活密切結合之教材</a:t>
            </a:r>
            <a:r>
              <a:rPr lang="en-US" altLang="zh-TW" sz="20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教案</a:t>
            </a:r>
            <a:r>
              <a:rPr lang="en-US" altLang="zh-TW" sz="20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0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marL="469900" indent="-457200" algn="just">
              <a:buFontTx/>
              <a:buAutoNum type="ea1ChtPeriod"/>
            </a:pPr>
            <a:r>
              <a:rPr lang="zh-TW" altLang="en-US" sz="20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教案設計以能力指標及課程綱要為主，防災教育素養為輔。</a:t>
            </a:r>
          </a:p>
          <a:p>
            <a:pPr marL="469900" indent="-457200" algn="just">
              <a:buFontTx/>
              <a:buAutoNum type="ea1ChtPeriod"/>
            </a:pPr>
            <a:r>
              <a:rPr lang="zh-TW" altLang="en-US" sz="20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內容必須包含課程綱要、能力指標對應、教師手冊、學習單及提供相關參考資料。</a:t>
            </a:r>
          </a:p>
          <a:p>
            <a:pPr marL="469900" indent="-457200" algn="just">
              <a:buFontTx/>
              <a:buAutoNum type="ea1ChtPeriod"/>
            </a:pPr>
            <a:r>
              <a:rPr lang="zh-TW" altLang="en-US" sz="20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參考相關學習領域融入方式設計教案，如自然與生活科技領域、社會領域及綜合領域、健康與體育領域等等。</a:t>
            </a:r>
          </a:p>
          <a:p>
            <a:pPr marL="469900" indent="-457200" algn="just">
              <a:buFontTx/>
              <a:buAutoNum type="ea1ChtPeriod"/>
            </a:pPr>
            <a:r>
              <a:rPr lang="zh-TW" altLang="en-US" sz="20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教案內容相關圖、表及照片，請注意著作財產權問題。</a:t>
            </a:r>
          </a:p>
          <a:p>
            <a:pPr marL="469900" indent="-457200" algn="just">
              <a:buFontTx/>
              <a:buAutoNum type="ea1ChtPeriod"/>
            </a:pPr>
            <a:r>
              <a:rPr lang="zh-TW" altLang="en-US" sz="20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須將研發後的教材</a:t>
            </a:r>
            <a:r>
              <a:rPr lang="en-US" altLang="zh-TW" sz="20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教案</a:t>
            </a:r>
            <a:r>
              <a:rPr lang="en-US" altLang="zh-TW" sz="20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0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予以試教並評估其優缺點。</a:t>
            </a:r>
          </a:p>
          <a:p>
            <a:pPr marL="469900" indent="-457200" algn="just"/>
            <a:endParaRPr lang="zh-TW" altLang="en-US" dirty="0">
              <a:solidFill>
                <a:srgbClr val="333333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8109" name="Text Box 45"/>
          <p:cNvSpPr txBox="1">
            <a:spLocks noChangeArrowheads="1"/>
          </p:cNvSpPr>
          <p:nvPr/>
        </p:nvSpPr>
        <p:spPr bwMode="auto">
          <a:xfrm>
            <a:off x="395288" y="1196975"/>
            <a:ext cx="1873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u"/>
            </a:pPr>
            <a:r>
              <a:rPr lang="zh-TW" altLang="en-US" sz="2800" b="1">
                <a:solidFill>
                  <a:srgbClr val="333333"/>
                </a:solidFill>
                <a:ea typeface="標楷體" pitchFamily="65" charset="-120"/>
              </a:rPr>
              <a:t>目的</a:t>
            </a:r>
          </a:p>
        </p:txBody>
      </p:sp>
      <p:sp>
        <p:nvSpPr>
          <p:cNvPr id="88110" name="Text Box 46"/>
          <p:cNvSpPr txBox="1">
            <a:spLocks noChangeArrowheads="1"/>
          </p:cNvSpPr>
          <p:nvPr/>
        </p:nvSpPr>
        <p:spPr bwMode="auto">
          <a:xfrm>
            <a:off x="395288" y="2924175"/>
            <a:ext cx="1873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u"/>
            </a:pPr>
            <a:r>
              <a:rPr lang="zh-TW" altLang="en-US" sz="2800" b="1">
                <a:solidFill>
                  <a:srgbClr val="333333"/>
                </a:solidFill>
                <a:ea typeface="標楷體" pitchFamily="65" charset="-120"/>
              </a:rPr>
              <a:t>要領</a:t>
            </a:r>
          </a:p>
        </p:txBody>
      </p:sp>
      <p:sp>
        <p:nvSpPr>
          <p:cNvPr id="88111" name="object 6"/>
          <p:cNvSpPr>
            <a:spLocks noChangeArrowheads="1"/>
          </p:cNvSpPr>
          <p:nvPr/>
        </p:nvSpPr>
        <p:spPr bwMode="auto">
          <a:xfrm>
            <a:off x="7235825" y="2420938"/>
            <a:ext cx="1439863" cy="9302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zh-TW" altLang="en-US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88112" name="Rectangle 48"/>
          <p:cNvSpPr>
            <a:spLocks noGrp="1" noChangeArrowheads="1"/>
          </p:cNvSpPr>
          <p:nvPr>
            <p:ph type="title"/>
          </p:nvPr>
        </p:nvSpPr>
        <p:spPr>
          <a:xfrm>
            <a:off x="179512" y="238125"/>
            <a:ext cx="6754688" cy="868363"/>
          </a:xfrm>
        </p:spPr>
        <p:txBody>
          <a:bodyPr/>
          <a:lstStyle/>
          <a:p>
            <a:r>
              <a:rPr lang="zh-TW" altLang="en-US" sz="4000" kern="1200" dirty="0" smtClean="0">
                <a:ea typeface="華康中黑體" pitchFamily="49" charset="-120"/>
              </a:rPr>
              <a:t>在地化防災材目的與要領</a:t>
            </a:r>
            <a:endParaRPr lang="zh-TW" altLang="en-US" sz="4000" kern="1200" dirty="0">
              <a:ea typeface="華康中黑體" pitchFamily="49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BE572-3FC0-44FD-B271-767EC5250511}" type="slidenum">
              <a:rPr lang="zh-TW" altLang="en-US"/>
              <a:pPr/>
              <a:t>36</a:t>
            </a:fld>
            <a:endParaRPr lang="en-US" altLang="zh-TW"/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38125"/>
            <a:ext cx="6778625" cy="868363"/>
          </a:xfrm>
        </p:spPr>
        <p:txBody>
          <a:bodyPr/>
          <a:lstStyle/>
          <a:p>
            <a:r>
              <a:rPr lang="zh-TW" altLang="en-US" sz="4000" kern="1200" dirty="0" smtClean="0">
                <a:ea typeface="華康中黑體" pitchFamily="49" charset="-120"/>
              </a:rPr>
              <a:t>在</a:t>
            </a:r>
            <a:r>
              <a:rPr lang="zh-TW" altLang="en-US" sz="4000" kern="1200" dirty="0">
                <a:ea typeface="華康中黑體" pitchFamily="49" charset="-120"/>
              </a:rPr>
              <a:t>地化</a:t>
            </a:r>
            <a:r>
              <a:rPr lang="zh-TW" altLang="en-US" sz="4000" kern="1200" dirty="0" smtClean="0">
                <a:ea typeface="華康中黑體" pitchFamily="49" charset="-120"/>
              </a:rPr>
              <a:t>防災材可發展方向</a:t>
            </a:r>
            <a:endParaRPr lang="zh-TW" altLang="en-US" sz="4000" kern="1200" dirty="0">
              <a:ea typeface="華康中黑體" pitchFamily="49" charset="-120"/>
            </a:endParaRPr>
          </a:p>
        </p:txBody>
      </p:sp>
      <p:sp>
        <p:nvSpPr>
          <p:cNvPr id="87044" name="object 6"/>
          <p:cNvSpPr>
            <a:spLocks/>
          </p:cNvSpPr>
          <p:nvPr/>
        </p:nvSpPr>
        <p:spPr bwMode="auto">
          <a:xfrm>
            <a:off x="2892425" y="1627188"/>
            <a:ext cx="1033463" cy="385762"/>
          </a:xfrm>
          <a:custGeom>
            <a:avLst/>
            <a:gdLst/>
            <a:ahLst/>
            <a:cxnLst>
              <a:cxn ang="0">
                <a:pos x="1033272" y="319277"/>
              </a:cxn>
              <a:cxn ang="0">
                <a:pos x="1033272" y="71627"/>
              </a:cxn>
              <a:cxn ang="0">
                <a:pos x="1032510" y="64769"/>
              </a:cxn>
              <a:cxn ang="0">
                <a:pos x="1014830" y="24170"/>
              </a:cxn>
              <a:cxn ang="0">
                <a:pos x="981310" y="2974"/>
              </a:cxn>
              <a:cxn ang="0">
                <a:pos x="967740" y="0"/>
              </a:cxn>
              <a:cxn ang="0">
                <a:pos x="60624" y="775"/>
              </a:cxn>
              <a:cxn ang="0">
                <a:pos x="24401" y="18108"/>
              </a:cxn>
              <a:cxn ang="0">
                <a:pos x="3047" y="51815"/>
              </a:cxn>
              <a:cxn ang="0">
                <a:pos x="0" y="65531"/>
              </a:cxn>
              <a:cxn ang="0">
                <a:pos x="0" y="320801"/>
              </a:cxn>
              <a:cxn ang="0">
                <a:pos x="17653" y="360438"/>
              </a:cxn>
              <a:cxn ang="0">
                <a:pos x="25146" y="368026"/>
              </a:cxn>
              <a:cxn ang="0">
                <a:pos x="25146" y="72389"/>
              </a:cxn>
              <a:cxn ang="0">
                <a:pos x="25908" y="67055"/>
              </a:cxn>
              <a:cxn ang="0">
                <a:pos x="46482" y="32765"/>
              </a:cxn>
              <a:cxn ang="0">
                <a:pos x="57810" y="28371"/>
              </a:cxn>
              <a:cxn ang="0">
                <a:pos x="65087" y="24231"/>
              </a:cxn>
              <a:cxn ang="0">
                <a:pos x="73152" y="25145"/>
              </a:cxn>
              <a:cxn ang="0">
                <a:pos x="966216" y="25145"/>
              </a:cxn>
              <a:cxn ang="0">
                <a:pos x="976190" y="27829"/>
              </a:cxn>
              <a:cxn ang="0">
                <a:pos x="1005016" y="55692"/>
              </a:cxn>
              <a:cxn ang="0">
                <a:pos x="1008126" y="73151"/>
              </a:cxn>
              <a:cxn ang="0">
                <a:pos x="1008126" y="367777"/>
              </a:cxn>
              <a:cxn ang="0">
                <a:pos x="1009779" y="366533"/>
              </a:cxn>
              <a:cxn ang="0">
                <a:pos x="1018505" y="356947"/>
              </a:cxn>
              <a:cxn ang="0">
                <a:pos x="1025381" y="345797"/>
              </a:cxn>
              <a:cxn ang="0">
                <a:pos x="1030328" y="333201"/>
              </a:cxn>
              <a:cxn ang="0">
                <a:pos x="1033272" y="319277"/>
              </a:cxn>
              <a:cxn ang="0">
                <a:pos x="1008126" y="367777"/>
              </a:cxn>
              <a:cxn ang="0">
                <a:pos x="1008126" y="313181"/>
              </a:cxn>
              <a:cxn ang="0">
                <a:pos x="1007363" y="318515"/>
              </a:cxn>
              <a:cxn ang="0">
                <a:pos x="1005553" y="328110"/>
              </a:cxn>
              <a:cxn ang="0">
                <a:pos x="977660" y="357156"/>
              </a:cxn>
              <a:cxn ang="0">
                <a:pos x="960119" y="360425"/>
              </a:cxn>
              <a:cxn ang="0">
                <a:pos x="66227" y="359875"/>
              </a:cxn>
              <a:cxn ang="0">
                <a:pos x="32836" y="338660"/>
              </a:cxn>
              <a:cxn ang="0">
                <a:pos x="25146" y="316991"/>
              </a:cxn>
              <a:cxn ang="0">
                <a:pos x="25146" y="368026"/>
              </a:cxn>
              <a:cxn ang="0">
                <a:pos x="65087" y="385473"/>
              </a:cxn>
              <a:cxn ang="0">
                <a:pos x="960882" y="385571"/>
              </a:cxn>
              <a:cxn ang="0">
                <a:pos x="987075" y="380537"/>
              </a:cxn>
              <a:cxn ang="0">
                <a:pos x="999277" y="374436"/>
              </a:cxn>
              <a:cxn ang="0">
                <a:pos x="1008126" y="367777"/>
              </a:cxn>
            </a:cxnLst>
            <a:rect l="0" t="0" r="r" b="b"/>
            <a:pathLst>
              <a:path w="1033272" h="385572">
                <a:moveTo>
                  <a:pt x="1033272" y="319277"/>
                </a:moveTo>
                <a:lnTo>
                  <a:pt x="1033272" y="71627"/>
                </a:lnTo>
                <a:lnTo>
                  <a:pt x="1032510" y="64769"/>
                </a:lnTo>
                <a:lnTo>
                  <a:pt x="1014830" y="24170"/>
                </a:lnTo>
                <a:lnTo>
                  <a:pt x="981310" y="2974"/>
                </a:lnTo>
                <a:lnTo>
                  <a:pt x="967740" y="0"/>
                </a:lnTo>
                <a:lnTo>
                  <a:pt x="60624" y="775"/>
                </a:lnTo>
                <a:lnTo>
                  <a:pt x="24401" y="18108"/>
                </a:lnTo>
                <a:lnTo>
                  <a:pt x="3047" y="51815"/>
                </a:lnTo>
                <a:lnTo>
                  <a:pt x="0" y="65531"/>
                </a:lnTo>
                <a:lnTo>
                  <a:pt x="0" y="320801"/>
                </a:lnTo>
                <a:lnTo>
                  <a:pt x="17653" y="360438"/>
                </a:lnTo>
                <a:lnTo>
                  <a:pt x="25146" y="368026"/>
                </a:lnTo>
                <a:lnTo>
                  <a:pt x="25146" y="72389"/>
                </a:lnTo>
                <a:lnTo>
                  <a:pt x="25908" y="67055"/>
                </a:lnTo>
                <a:lnTo>
                  <a:pt x="46482" y="32765"/>
                </a:lnTo>
                <a:lnTo>
                  <a:pt x="57810" y="28371"/>
                </a:lnTo>
                <a:lnTo>
                  <a:pt x="65087" y="24231"/>
                </a:lnTo>
                <a:lnTo>
                  <a:pt x="73152" y="25145"/>
                </a:lnTo>
                <a:lnTo>
                  <a:pt x="966216" y="25145"/>
                </a:lnTo>
                <a:lnTo>
                  <a:pt x="976190" y="27829"/>
                </a:lnTo>
                <a:lnTo>
                  <a:pt x="1005016" y="55692"/>
                </a:lnTo>
                <a:lnTo>
                  <a:pt x="1008126" y="73151"/>
                </a:lnTo>
                <a:lnTo>
                  <a:pt x="1008126" y="367777"/>
                </a:lnTo>
                <a:lnTo>
                  <a:pt x="1009779" y="366533"/>
                </a:lnTo>
                <a:lnTo>
                  <a:pt x="1018505" y="356947"/>
                </a:lnTo>
                <a:lnTo>
                  <a:pt x="1025381" y="345797"/>
                </a:lnTo>
                <a:lnTo>
                  <a:pt x="1030328" y="333201"/>
                </a:lnTo>
                <a:lnTo>
                  <a:pt x="1033272" y="319277"/>
                </a:lnTo>
                <a:close/>
              </a:path>
              <a:path w="1033272" h="385572">
                <a:moveTo>
                  <a:pt x="1008126" y="367777"/>
                </a:moveTo>
                <a:lnTo>
                  <a:pt x="1008126" y="313181"/>
                </a:lnTo>
                <a:lnTo>
                  <a:pt x="1007363" y="318515"/>
                </a:lnTo>
                <a:lnTo>
                  <a:pt x="1005553" y="328110"/>
                </a:lnTo>
                <a:lnTo>
                  <a:pt x="977660" y="357156"/>
                </a:lnTo>
                <a:lnTo>
                  <a:pt x="960119" y="360425"/>
                </a:lnTo>
                <a:lnTo>
                  <a:pt x="66227" y="359875"/>
                </a:lnTo>
                <a:lnTo>
                  <a:pt x="32836" y="338660"/>
                </a:lnTo>
                <a:lnTo>
                  <a:pt x="25146" y="316991"/>
                </a:lnTo>
                <a:lnTo>
                  <a:pt x="25146" y="368026"/>
                </a:lnTo>
                <a:lnTo>
                  <a:pt x="65087" y="385473"/>
                </a:lnTo>
                <a:lnTo>
                  <a:pt x="960882" y="385571"/>
                </a:lnTo>
                <a:lnTo>
                  <a:pt x="987075" y="380537"/>
                </a:lnTo>
                <a:lnTo>
                  <a:pt x="999277" y="374436"/>
                </a:lnTo>
                <a:lnTo>
                  <a:pt x="1008126" y="36777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45" name="object 3"/>
          <p:cNvSpPr>
            <a:spLocks/>
          </p:cNvSpPr>
          <p:nvPr/>
        </p:nvSpPr>
        <p:spPr bwMode="auto">
          <a:xfrm>
            <a:off x="1316038" y="3649663"/>
            <a:ext cx="1546225" cy="693737"/>
          </a:xfrm>
          <a:custGeom>
            <a:avLst/>
            <a:gdLst/>
            <a:ahLst/>
            <a:cxnLst>
              <a:cxn ang="0">
                <a:pos x="1546098" y="578358"/>
              </a:cxn>
              <a:cxn ang="0">
                <a:pos x="1545358" y="102650"/>
              </a:cxn>
              <a:cxn ang="0">
                <a:pos x="1532995" y="62228"/>
              </a:cxn>
              <a:cxn ang="0">
                <a:pos x="1507699" y="29651"/>
              </a:cxn>
              <a:cxn ang="0">
                <a:pos x="1472461" y="7911"/>
              </a:cxn>
              <a:cxn ang="0">
                <a:pos x="1430274" y="0"/>
              </a:cxn>
              <a:cxn ang="0">
                <a:pos x="102650" y="739"/>
              </a:cxn>
              <a:cxn ang="0">
                <a:pos x="62228" y="13102"/>
              </a:cxn>
              <a:cxn ang="0">
                <a:pos x="29651" y="38398"/>
              </a:cxn>
              <a:cxn ang="0">
                <a:pos x="7911" y="73636"/>
              </a:cxn>
              <a:cxn ang="0">
                <a:pos x="0" y="115824"/>
              </a:cxn>
              <a:cxn ang="0">
                <a:pos x="739" y="591531"/>
              </a:cxn>
              <a:cxn ang="0">
                <a:pos x="13102" y="631953"/>
              </a:cxn>
              <a:cxn ang="0">
                <a:pos x="38398" y="664530"/>
              </a:cxn>
              <a:cxn ang="0">
                <a:pos x="73636" y="686270"/>
              </a:cxn>
              <a:cxn ang="0">
                <a:pos x="115824" y="694182"/>
              </a:cxn>
              <a:cxn ang="0">
                <a:pos x="1443447" y="693442"/>
              </a:cxn>
              <a:cxn ang="0">
                <a:pos x="1483869" y="681079"/>
              </a:cxn>
              <a:cxn ang="0">
                <a:pos x="1516446" y="655783"/>
              </a:cxn>
              <a:cxn ang="0">
                <a:pos x="1538186" y="620545"/>
              </a:cxn>
              <a:cxn ang="0">
                <a:pos x="1546098" y="578358"/>
              </a:cxn>
            </a:cxnLst>
            <a:rect l="0" t="0" r="r" b="b"/>
            <a:pathLst>
              <a:path w="1546098" h="694181">
                <a:moveTo>
                  <a:pt x="1546098" y="578358"/>
                </a:moveTo>
                <a:lnTo>
                  <a:pt x="1545358" y="102650"/>
                </a:lnTo>
                <a:lnTo>
                  <a:pt x="1532995" y="62228"/>
                </a:lnTo>
                <a:lnTo>
                  <a:pt x="1507699" y="29651"/>
                </a:lnTo>
                <a:lnTo>
                  <a:pt x="1472461" y="7911"/>
                </a:lnTo>
                <a:lnTo>
                  <a:pt x="1430274" y="0"/>
                </a:lnTo>
                <a:lnTo>
                  <a:pt x="102650" y="739"/>
                </a:lnTo>
                <a:lnTo>
                  <a:pt x="62228" y="13102"/>
                </a:lnTo>
                <a:lnTo>
                  <a:pt x="29651" y="38398"/>
                </a:lnTo>
                <a:lnTo>
                  <a:pt x="7911" y="73636"/>
                </a:lnTo>
                <a:lnTo>
                  <a:pt x="0" y="115824"/>
                </a:lnTo>
                <a:lnTo>
                  <a:pt x="739" y="591531"/>
                </a:lnTo>
                <a:lnTo>
                  <a:pt x="13102" y="631953"/>
                </a:lnTo>
                <a:lnTo>
                  <a:pt x="38398" y="664530"/>
                </a:lnTo>
                <a:lnTo>
                  <a:pt x="73636" y="686270"/>
                </a:lnTo>
                <a:lnTo>
                  <a:pt x="115824" y="694182"/>
                </a:lnTo>
                <a:lnTo>
                  <a:pt x="1443447" y="693442"/>
                </a:lnTo>
                <a:lnTo>
                  <a:pt x="1483869" y="681079"/>
                </a:lnTo>
                <a:lnTo>
                  <a:pt x="1516446" y="655783"/>
                </a:lnTo>
                <a:lnTo>
                  <a:pt x="1538186" y="620545"/>
                </a:lnTo>
                <a:lnTo>
                  <a:pt x="1546098" y="578358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46" name="object 4"/>
          <p:cNvSpPr>
            <a:spLocks/>
          </p:cNvSpPr>
          <p:nvPr/>
        </p:nvSpPr>
        <p:spPr bwMode="auto">
          <a:xfrm>
            <a:off x="1301750" y="3635375"/>
            <a:ext cx="1574800" cy="722313"/>
          </a:xfrm>
          <a:custGeom>
            <a:avLst/>
            <a:gdLst/>
            <a:ahLst/>
            <a:cxnLst>
              <a:cxn ang="0">
                <a:pos x="0" y="478536"/>
              </a:cxn>
              <a:cxn ang="0">
                <a:pos x="28956" y="592836"/>
              </a:cxn>
              <a:cxn ang="0">
                <a:pos x="28956" y="592836"/>
              </a:cxn>
              <a:cxn ang="0">
                <a:pos x="28956" y="597407"/>
              </a:cxn>
              <a:cxn ang="0">
                <a:pos x="5699" y="630531"/>
              </a:cxn>
              <a:cxn ang="0">
                <a:pos x="52578" y="657605"/>
              </a:cxn>
              <a:cxn ang="0">
                <a:pos x="0" y="278129"/>
              </a:cxn>
              <a:cxn ang="0">
                <a:pos x="38862" y="86105"/>
              </a:cxn>
              <a:cxn ang="0">
                <a:pos x="5492" y="94157"/>
              </a:cxn>
              <a:cxn ang="0">
                <a:pos x="0" y="130301"/>
              </a:cxn>
              <a:cxn ang="0">
                <a:pos x="29014" y="127139"/>
              </a:cxn>
              <a:cxn ang="0">
                <a:pos x="37338" y="89915"/>
              </a:cxn>
              <a:cxn ang="0">
                <a:pos x="200406" y="0"/>
              </a:cxn>
              <a:cxn ang="0">
                <a:pos x="104464" y="2659"/>
              </a:cxn>
              <a:cxn ang="0">
                <a:pos x="92202" y="36575"/>
              </a:cxn>
              <a:cxn ang="0">
                <a:pos x="127949" y="29023"/>
              </a:cxn>
              <a:cxn ang="0">
                <a:pos x="400812" y="0"/>
              </a:cxn>
              <a:cxn ang="0">
                <a:pos x="400812" y="28955"/>
              </a:cxn>
              <a:cxn ang="0">
                <a:pos x="486156" y="0"/>
              </a:cxn>
              <a:cxn ang="0">
                <a:pos x="800862" y="28955"/>
              </a:cxn>
              <a:cxn ang="0">
                <a:pos x="686562" y="28955"/>
              </a:cxn>
              <a:cxn ang="0">
                <a:pos x="1000506" y="0"/>
              </a:cxn>
              <a:cxn ang="0">
                <a:pos x="1000506" y="28955"/>
              </a:cxn>
              <a:cxn ang="0">
                <a:pos x="1086612" y="0"/>
              </a:cxn>
              <a:cxn ang="0">
                <a:pos x="1400555" y="28955"/>
              </a:cxn>
              <a:cxn ang="0">
                <a:pos x="1286256" y="28955"/>
              </a:cxn>
              <a:cxn ang="0">
                <a:pos x="1553902" y="59653"/>
              </a:cxn>
              <a:cxn ang="0">
                <a:pos x="1490471" y="8381"/>
              </a:cxn>
              <a:cxn ang="0">
                <a:pos x="1504825" y="47986"/>
              </a:cxn>
              <a:cxn ang="0">
                <a:pos x="1571243" y="100583"/>
              </a:cxn>
              <a:cxn ang="0">
                <a:pos x="1546098" y="189737"/>
              </a:cxn>
              <a:cxn ang="0">
                <a:pos x="1575053" y="504443"/>
              </a:cxn>
              <a:cxn ang="0">
                <a:pos x="1546098" y="504443"/>
              </a:cxn>
              <a:cxn ang="0">
                <a:pos x="1546100" y="592871"/>
              </a:cxn>
              <a:cxn ang="0">
                <a:pos x="1526051" y="653936"/>
              </a:cxn>
              <a:cxn ang="0">
                <a:pos x="1535375" y="686494"/>
              </a:cxn>
              <a:cxn ang="0">
                <a:pos x="1575053" y="592836"/>
              </a:cxn>
              <a:cxn ang="0">
                <a:pos x="1546100" y="674451"/>
              </a:cxn>
              <a:cxn ang="0">
                <a:pos x="1575053" y="592836"/>
              </a:cxn>
              <a:cxn ang="0">
                <a:pos x="1315212" y="694181"/>
              </a:cxn>
              <a:cxn ang="0">
                <a:pos x="1229106" y="722376"/>
              </a:cxn>
              <a:cxn ang="0">
                <a:pos x="1114806" y="722376"/>
              </a:cxn>
              <a:cxn ang="0">
                <a:pos x="1029462" y="694181"/>
              </a:cxn>
              <a:cxn ang="0">
                <a:pos x="1029462" y="722376"/>
              </a:cxn>
              <a:cxn ang="0">
                <a:pos x="714756" y="694181"/>
              </a:cxn>
              <a:cxn ang="0">
                <a:pos x="629412" y="722376"/>
              </a:cxn>
              <a:cxn ang="0">
                <a:pos x="515112" y="722376"/>
              </a:cxn>
              <a:cxn ang="0">
                <a:pos x="429006" y="694181"/>
              </a:cxn>
              <a:cxn ang="0">
                <a:pos x="429006" y="722376"/>
              </a:cxn>
              <a:cxn ang="0">
                <a:pos x="124206" y="694181"/>
              </a:cxn>
              <a:cxn ang="0">
                <a:pos x="113538" y="721613"/>
              </a:cxn>
              <a:cxn ang="0">
                <a:pos x="229362" y="722376"/>
              </a:cxn>
            </a:cxnLst>
            <a:rect l="0" t="0" r="r" b="b"/>
            <a:pathLst>
              <a:path w="1575053" h="722376">
                <a:moveTo>
                  <a:pt x="28956" y="592074"/>
                </a:moveTo>
                <a:lnTo>
                  <a:pt x="28956" y="478536"/>
                </a:lnTo>
                <a:lnTo>
                  <a:pt x="0" y="478536"/>
                </a:lnTo>
                <a:lnTo>
                  <a:pt x="0" y="592836"/>
                </a:lnTo>
                <a:lnTo>
                  <a:pt x="28956" y="592074"/>
                </a:lnTo>
                <a:close/>
              </a:path>
              <a:path w="1575053" h="722376">
                <a:moveTo>
                  <a:pt x="28956" y="592836"/>
                </a:moveTo>
                <a:lnTo>
                  <a:pt x="28956" y="592074"/>
                </a:lnTo>
                <a:lnTo>
                  <a:pt x="0" y="592836"/>
                </a:lnTo>
                <a:lnTo>
                  <a:pt x="28956" y="592836"/>
                </a:lnTo>
                <a:close/>
              </a:path>
              <a:path w="1575053" h="722376">
                <a:moveTo>
                  <a:pt x="52578" y="657605"/>
                </a:moveTo>
                <a:lnTo>
                  <a:pt x="33163" y="622026"/>
                </a:lnTo>
                <a:lnTo>
                  <a:pt x="28956" y="597407"/>
                </a:lnTo>
                <a:lnTo>
                  <a:pt x="28956" y="592836"/>
                </a:lnTo>
                <a:lnTo>
                  <a:pt x="0" y="592836"/>
                </a:lnTo>
                <a:lnTo>
                  <a:pt x="5699" y="630531"/>
                </a:lnTo>
                <a:lnTo>
                  <a:pt x="22952" y="666334"/>
                </a:lnTo>
                <a:lnTo>
                  <a:pt x="31242" y="676655"/>
                </a:lnTo>
                <a:lnTo>
                  <a:pt x="52578" y="657605"/>
                </a:lnTo>
                <a:close/>
              </a:path>
              <a:path w="1575053" h="722376">
                <a:moveTo>
                  <a:pt x="28956" y="392429"/>
                </a:moveTo>
                <a:lnTo>
                  <a:pt x="28956" y="278129"/>
                </a:lnTo>
                <a:lnTo>
                  <a:pt x="0" y="278129"/>
                </a:lnTo>
                <a:lnTo>
                  <a:pt x="0" y="392429"/>
                </a:lnTo>
                <a:lnTo>
                  <a:pt x="28956" y="392429"/>
                </a:lnTo>
                <a:close/>
              </a:path>
              <a:path w="1575053" h="722376">
                <a:moveTo>
                  <a:pt x="38862" y="86105"/>
                </a:moveTo>
                <a:lnTo>
                  <a:pt x="12954" y="73913"/>
                </a:lnTo>
                <a:lnTo>
                  <a:pt x="9722" y="80576"/>
                </a:lnTo>
                <a:lnTo>
                  <a:pt x="5492" y="94157"/>
                </a:lnTo>
                <a:lnTo>
                  <a:pt x="2693" y="105321"/>
                </a:lnTo>
                <a:lnTo>
                  <a:pt x="978" y="116544"/>
                </a:lnTo>
                <a:lnTo>
                  <a:pt x="0" y="130301"/>
                </a:lnTo>
                <a:lnTo>
                  <a:pt x="0" y="192786"/>
                </a:lnTo>
                <a:lnTo>
                  <a:pt x="28956" y="192786"/>
                </a:lnTo>
                <a:lnTo>
                  <a:pt x="29014" y="127139"/>
                </a:lnTo>
                <a:lnTo>
                  <a:pt x="30100" y="114397"/>
                </a:lnTo>
                <a:lnTo>
                  <a:pt x="32774" y="101895"/>
                </a:lnTo>
                <a:lnTo>
                  <a:pt x="37338" y="89915"/>
                </a:lnTo>
                <a:lnTo>
                  <a:pt x="38862" y="86105"/>
                </a:lnTo>
                <a:close/>
              </a:path>
              <a:path w="1575053" h="722376">
                <a:moveTo>
                  <a:pt x="200406" y="28955"/>
                </a:moveTo>
                <a:lnTo>
                  <a:pt x="200406" y="0"/>
                </a:lnTo>
                <a:lnTo>
                  <a:pt x="127949" y="106"/>
                </a:lnTo>
                <a:lnTo>
                  <a:pt x="115037" y="1073"/>
                </a:lnTo>
                <a:lnTo>
                  <a:pt x="104464" y="2659"/>
                </a:lnTo>
                <a:lnTo>
                  <a:pt x="90678" y="6095"/>
                </a:lnTo>
                <a:lnTo>
                  <a:pt x="82296" y="9143"/>
                </a:lnTo>
                <a:lnTo>
                  <a:pt x="92202" y="36575"/>
                </a:lnTo>
                <a:lnTo>
                  <a:pt x="105307" y="31877"/>
                </a:lnTo>
                <a:lnTo>
                  <a:pt x="117555" y="29323"/>
                </a:lnTo>
                <a:lnTo>
                  <a:pt x="127949" y="29023"/>
                </a:lnTo>
                <a:lnTo>
                  <a:pt x="200406" y="28955"/>
                </a:lnTo>
                <a:close/>
              </a:path>
              <a:path w="1575053" h="722376">
                <a:moveTo>
                  <a:pt x="400812" y="28955"/>
                </a:moveTo>
                <a:lnTo>
                  <a:pt x="400812" y="0"/>
                </a:lnTo>
                <a:lnTo>
                  <a:pt x="286512" y="0"/>
                </a:lnTo>
                <a:lnTo>
                  <a:pt x="286512" y="28955"/>
                </a:lnTo>
                <a:lnTo>
                  <a:pt x="400812" y="28955"/>
                </a:lnTo>
                <a:close/>
              </a:path>
              <a:path w="1575053" h="722376">
                <a:moveTo>
                  <a:pt x="600456" y="28955"/>
                </a:moveTo>
                <a:lnTo>
                  <a:pt x="600456" y="0"/>
                </a:lnTo>
                <a:lnTo>
                  <a:pt x="486156" y="0"/>
                </a:lnTo>
                <a:lnTo>
                  <a:pt x="486156" y="28955"/>
                </a:lnTo>
                <a:lnTo>
                  <a:pt x="600456" y="28955"/>
                </a:lnTo>
                <a:close/>
              </a:path>
              <a:path w="1575053" h="722376">
                <a:moveTo>
                  <a:pt x="800862" y="28955"/>
                </a:moveTo>
                <a:lnTo>
                  <a:pt x="800862" y="0"/>
                </a:lnTo>
                <a:lnTo>
                  <a:pt x="686562" y="0"/>
                </a:lnTo>
                <a:lnTo>
                  <a:pt x="686562" y="28955"/>
                </a:lnTo>
                <a:lnTo>
                  <a:pt x="800862" y="28955"/>
                </a:lnTo>
                <a:close/>
              </a:path>
              <a:path w="1575053" h="722376">
                <a:moveTo>
                  <a:pt x="1000506" y="28955"/>
                </a:moveTo>
                <a:lnTo>
                  <a:pt x="1000506" y="0"/>
                </a:lnTo>
                <a:lnTo>
                  <a:pt x="886206" y="0"/>
                </a:lnTo>
                <a:lnTo>
                  <a:pt x="886206" y="28955"/>
                </a:lnTo>
                <a:lnTo>
                  <a:pt x="1000506" y="28955"/>
                </a:lnTo>
                <a:close/>
              </a:path>
              <a:path w="1575053" h="722376">
                <a:moveTo>
                  <a:pt x="1200912" y="28955"/>
                </a:moveTo>
                <a:lnTo>
                  <a:pt x="1200912" y="0"/>
                </a:lnTo>
                <a:lnTo>
                  <a:pt x="1086612" y="0"/>
                </a:lnTo>
                <a:lnTo>
                  <a:pt x="1086612" y="28955"/>
                </a:lnTo>
                <a:lnTo>
                  <a:pt x="1200912" y="28955"/>
                </a:lnTo>
                <a:close/>
              </a:path>
              <a:path w="1575053" h="722376">
                <a:moveTo>
                  <a:pt x="1400555" y="28955"/>
                </a:moveTo>
                <a:lnTo>
                  <a:pt x="1400555" y="0"/>
                </a:lnTo>
                <a:lnTo>
                  <a:pt x="1286256" y="0"/>
                </a:lnTo>
                <a:lnTo>
                  <a:pt x="1286256" y="28955"/>
                </a:lnTo>
                <a:lnTo>
                  <a:pt x="1400555" y="28955"/>
                </a:lnTo>
                <a:close/>
              </a:path>
              <a:path w="1575053" h="722376">
                <a:moveTo>
                  <a:pt x="1571243" y="100583"/>
                </a:moveTo>
                <a:lnTo>
                  <a:pt x="1553902" y="59653"/>
                </a:lnTo>
                <a:lnTo>
                  <a:pt x="1528350" y="30867"/>
                </a:lnTo>
                <a:lnTo>
                  <a:pt x="1495043" y="9905"/>
                </a:lnTo>
                <a:lnTo>
                  <a:pt x="1490471" y="8381"/>
                </a:lnTo>
                <a:lnTo>
                  <a:pt x="1480565" y="35051"/>
                </a:lnTo>
                <a:lnTo>
                  <a:pt x="1493695" y="41136"/>
                </a:lnTo>
                <a:lnTo>
                  <a:pt x="1504825" y="47986"/>
                </a:lnTo>
                <a:lnTo>
                  <a:pt x="1531248" y="76856"/>
                </a:lnTo>
                <a:lnTo>
                  <a:pt x="1543812" y="108203"/>
                </a:lnTo>
                <a:lnTo>
                  <a:pt x="1571243" y="100583"/>
                </a:lnTo>
                <a:close/>
              </a:path>
              <a:path w="1575053" h="722376">
                <a:moveTo>
                  <a:pt x="1575053" y="304038"/>
                </a:moveTo>
                <a:lnTo>
                  <a:pt x="1575053" y="189737"/>
                </a:lnTo>
                <a:lnTo>
                  <a:pt x="1546098" y="189737"/>
                </a:lnTo>
                <a:lnTo>
                  <a:pt x="1546098" y="304038"/>
                </a:lnTo>
                <a:lnTo>
                  <a:pt x="1575053" y="304038"/>
                </a:lnTo>
                <a:close/>
              </a:path>
              <a:path w="1575053" h="722376">
                <a:moveTo>
                  <a:pt x="1575053" y="504443"/>
                </a:moveTo>
                <a:lnTo>
                  <a:pt x="1575053" y="390143"/>
                </a:lnTo>
                <a:lnTo>
                  <a:pt x="1546098" y="390143"/>
                </a:lnTo>
                <a:lnTo>
                  <a:pt x="1546098" y="504443"/>
                </a:lnTo>
                <a:lnTo>
                  <a:pt x="1575053" y="504443"/>
                </a:lnTo>
                <a:close/>
              </a:path>
              <a:path w="1575053" h="722376">
                <a:moveTo>
                  <a:pt x="1546100" y="674451"/>
                </a:moveTo>
                <a:lnTo>
                  <a:pt x="1546100" y="592871"/>
                </a:lnTo>
                <a:lnTo>
                  <a:pt x="1545874" y="604867"/>
                </a:lnTo>
                <a:lnTo>
                  <a:pt x="1543472" y="617529"/>
                </a:lnTo>
                <a:lnTo>
                  <a:pt x="1526051" y="653936"/>
                </a:lnTo>
                <a:lnTo>
                  <a:pt x="1502664" y="675893"/>
                </a:lnTo>
                <a:lnTo>
                  <a:pt x="1519427" y="699515"/>
                </a:lnTo>
                <a:lnTo>
                  <a:pt x="1535375" y="686494"/>
                </a:lnTo>
                <a:lnTo>
                  <a:pt x="1544183" y="676984"/>
                </a:lnTo>
                <a:lnTo>
                  <a:pt x="1546100" y="674451"/>
                </a:lnTo>
                <a:close/>
              </a:path>
              <a:path w="1575053" h="722376">
                <a:moveTo>
                  <a:pt x="1575053" y="592836"/>
                </a:moveTo>
                <a:lnTo>
                  <a:pt x="1575053" y="589788"/>
                </a:lnTo>
                <a:lnTo>
                  <a:pt x="1546098" y="589788"/>
                </a:lnTo>
                <a:lnTo>
                  <a:pt x="1546100" y="674451"/>
                </a:lnTo>
                <a:lnTo>
                  <a:pt x="1552059" y="666581"/>
                </a:lnTo>
                <a:lnTo>
                  <a:pt x="1569256" y="631342"/>
                </a:lnTo>
                <a:lnTo>
                  <a:pt x="1575053" y="592836"/>
                </a:lnTo>
                <a:close/>
              </a:path>
              <a:path w="1575053" h="722376">
                <a:moveTo>
                  <a:pt x="1429512" y="722376"/>
                </a:moveTo>
                <a:lnTo>
                  <a:pt x="1429512" y="694181"/>
                </a:lnTo>
                <a:lnTo>
                  <a:pt x="1315212" y="694181"/>
                </a:lnTo>
                <a:lnTo>
                  <a:pt x="1315212" y="722376"/>
                </a:lnTo>
                <a:lnTo>
                  <a:pt x="1429512" y="722376"/>
                </a:lnTo>
                <a:close/>
              </a:path>
              <a:path w="1575053" h="722376">
                <a:moveTo>
                  <a:pt x="1229106" y="722376"/>
                </a:moveTo>
                <a:lnTo>
                  <a:pt x="1229106" y="694181"/>
                </a:lnTo>
                <a:lnTo>
                  <a:pt x="1114806" y="694181"/>
                </a:lnTo>
                <a:lnTo>
                  <a:pt x="1114806" y="722376"/>
                </a:lnTo>
                <a:lnTo>
                  <a:pt x="1229106" y="722376"/>
                </a:lnTo>
                <a:close/>
              </a:path>
              <a:path w="1575053" h="722376">
                <a:moveTo>
                  <a:pt x="1029462" y="722376"/>
                </a:moveTo>
                <a:lnTo>
                  <a:pt x="1029462" y="694181"/>
                </a:lnTo>
                <a:lnTo>
                  <a:pt x="915162" y="694181"/>
                </a:lnTo>
                <a:lnTo>
                  <a:pt x="915162" y="722376"/>
                </a:lnTo>
                <a:lnTo>
                  <a:pt x="1029462" y="722376"/>
                </a:lnTo>
                <a:close/>
              </a:path>
              <a:path w="1575053" h="722376">
                <a:moveTo>
                  <a:pt x="829056" y="722376"/>
                </a:moveTo>
                <a:lnTo>
                  <a:pt x="829056" y="694181"/>
                </a:lnTo>
                <a:lnTo>
                  <a:pt x="714756" y="694181"/>
                </a:lnTo>
                <a:lnTo>
                  <a:pt x="714756" y="722376"/>
                </a:lnTo>
                <a:lnTo>
                  <a:pt x="829056" y="722376"/>
                </a:lnTo>
                <a:close/>
              </a:path>
              <a:path w="1575053" h="722376">
                <a:moveTo>
                  <a:pt x="629412" y="722376"/>
                </a:moveTo>
                <a:lnTo>
                  <a:pt x="629412" y="694181"/>
                </a:lnTo>
                <a:lnTo>
                  <a:pt x="515112" y="694181"/>
                </a:lnTo>
                <a:lnTo>
                  <a:pt x="515112" y="722376"/>
                </a:lnTo>
                <a:lnTo>
                  <a:pt x="629412" y="722376"/>
                </a:lnTo>
                <a:close/>
              </a:path>
              <a:path w="1575053" h="722376">
                <a:moveTo>
                  <a:pt x="429006" y="722376"/>
                </a:moveTo>
                <a:lnTo>
                  <a:pt x="429006" y="694181"/>
                </a:lnTo>
                <a:lnTo>
                  <a:pt x="314706" y="694181"/>
                </a:lnTo>
                <a:lnTo>
                  <a:pt x="314706" y="722376"/>
                </a:lnTo>
                <a:lnTo>
                  <a:pt x="429006" y="722376"/>
                </a:lnTo>
                <a:close/>
              </a:path>
              <a:path w="1575053" h="722376">
                <a:moveTo>
                  <a:pt x="229362" y="722376"/>
                </a:moveTo>
                <a:lnTo>
                  <a:pt x="229362" y="694181"/>
                </a:lnTo>
                <a:lnTo>
                  <a:pt x="124206" y="694181"/>
                </a:lnTo>
                <a:lnTo>
                  <a:pt x="119634" y="693419"/>
                </a:lnTo>
                <a:lnTo>
                  <a:pt x="116586" y="693419"/>
                </a:lnTo>
                <a:lnTo>
                  <a:pt x="113538" y="721613"/>
                </a:lnTo>
                <a:lnTo>
                  <a:pt x="117348" y="721613"/>
                </a:lnTo>
                <a:lnTo>
                  <a:pt x="124206" y="722376"/>
                </a:lnTo>
                <a:lnTo>
                  <a:pt x="229362" y="72237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47" name="object 5"/>
          <p:cNvSpPr txBox="1">
            <a:spLocks noChangeArrowheads="1"/>
          </p:cNvSpPr>
          <p:nvPr/>
        </p:nvSpPr>
        <p:spPr bwMode="auto">
          <a:xfrm>
            <a:off x="1720850" y="3770313"/>
            <a:ext cx="7366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/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課程</a:t>
            </a:r>
          </a:p>
        </p:txBody>
      </p:sp>
      <p:sp>
        <p:nvSpPr>
          <p:cNvPr id="87048" name="object 6"/>
          <p:cNvSpPr>
            <a:spLocks/>
          </p:cNvSpPr>
          <p:nvPr/>
        </p:nvSpPr>
        <p:spPr bwMode="auto">
          <a:xfrm>
            <a:off x="3248025" y="3649663"/>
            <a:ext cx="1546225" cy="693737"/>
          </a:xfrm>
          <a:custGeom>
            <a:avLst/>
            <a:gdLst/>
            <a:ahLst/>
            <a:cxnLst>
              <a:cxn ang="0">
                <a:pos x="1546860" y="578358"/>
              </a:cxn>
              <a:cxn ang="0">
                <a:pos x="1546120" y="102650"/>
              </a:cxn>
              <a:cxn ang="0">
                <a:pos x="1533757" y="62228"/>
              </a:cxn>
              <a:cxn ang="0">
                <a:pos x="1508461" y="29651"/>
              </a:cxn>
              <a:cxn ang="0">
                <a:pos x="1473223" y="7911"/>
              </a:cxn>
              <a:cxn ang="0">
                <a:pos x="1431036" y="0"/>
              </a:cxn>
              <a:cxn ang="0">
                <a:pos x="102650" y="739"/>
              </a:cxn>
              <a:cxn ang="0">
                <a:pos x="62228" y="13102"/>
              </a:cxn>
              <a:cxn ang="0">
                <a:pos x="29651" y="38398"/>
              </a:cxn>
              <a:cxn ang="0">
                <a:pos x="7911" y="73636"/>
              </a:cxn>
              <a:cxn ang="0">
                <a:pos x="0" y="115824"/>
              </a:cxn>
              <a:cxn ang="0">
                <a:pos x="739" y="591531"/>
              </a:cxn>
              <a:cxn ang="0">
                <a:pos x="13102" y="631953"/>
              </a:cxn>
              <a:cxn ang="0">
                <a:pos x="38398" y="664530"/>
              </a:cxn>
              <a:cxn ang="0">
                <a:pos x="73636" y="686270"/>
              </a:cxn>
              <a:cxn ang="0">
                <a:pos x="115824" y="694182"/>
              </a:cxn>
              <a:cxn ang="0">
                <a:pos x="1444209" y="693442"/>
              </a:cxn>
              <a:cxn ang="0">
                <a:pos x="1484631" y="681079"/>
              </a:cxn>
              <a:cxn ang="0">
                <a:pos x="1517208" y="655783"/>
              </a:cxn>
              <a:cxn ang="0">
                <a:pos x="1538948" y="620545"/>
              </a:cxn>
              <a:cxn ang="0">
                <a:pos x="1546860" y="578358"/>
              </a:cxn>
            </a:cxnLst>
            <a:rect l="0" t="0" r="r" b="b"/>
            <a:pathLst>
              <a:path w="1546860" h="694181">
                <a:moveTo>
                  <a:pt x="1546860" y="578358"/>
                </a:moveTo>
                <a:lnTo>
                  <a:pt x="1546120" y="102650"/>
                </a:lnTo>
                <a:lnTo>
                  <a:pt x="1533757" y="62228"/>
                </a:lnTo>
                <a:lnTo>
                  <a:pt x="1508461" y="29651"/>
                </a:lnTo>
                <a:lnTo>
                  <a:pt x="1473223" y="7911"/>
                </a:lnTo>
                <a:lnTo>
                  <a:pt x="1431036" y="0"/>
                </a:lnTo>
                <a:lnTo>
                  <a:pt x="102650" y="739"/>
                </a:lnTo>
                <a:lnTo>
                  <a:pt x="62228" y="13102"/>
                </a:lnTo>
                <a:lnTo>
                  <a:pt x="29651" y="38398"/>
                </a:lnTo>
                <a:lnTo>
                  <a:pt x="7911" y="73636"/>
                </a:lnTo>
                <a:lnTo>
                  <a:pt x="0" y="115824"/>
                </a:lnTo>
                <a:lnTo>
                  <a:pt x="739" y="591531"/>
                </a:lnTo>
                <a:lnTo>
                  <a:pt x="13102" y="631953"/>
                </a:lnTo>
                <a:lnTo>
                  <a:pt x="38398" y="664530"/>
                </a:lnTo>
                <a:lnTo>
                  <a:pt x="73636" y="686270"/>
                </a:lnTo>
                <a:lnTo>
                  <a:pt x="115824" y="694182"/>
                </a:lnTo>
                <a:lnTo>
                  <a:pt x="1444209" y="693442"/>
                </a:lnTo>
                <a:lnTo>
                  <a:pt x="1484631" y="681079"/>
                </a:lnTo>
                <a:lnTo>
                  <a:pt x="1517208" y="655783"/>
                </a:lnTo>
                <a:lnTo>
                  <a:pt x="1538948" y="620545"/>
                </a:lnTo>
                <a:lnTo>
                  <a:pt x="1546860" y="578358"/>
                </a:ln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49" name="object 7"/>
          <p:cNvSpPr>
            <a:spLocks/>
          </p:cNvSpPr>
          <p:nvPr/>
        </p:nvSpPr>
        <p:spPr bwMode="auto">
          <a:xfrm>
            <a:off x="3233738" y="3635375"/>
            <a:ext cx="1574800" cy="722313"/>
          </a:xfrm>
          <a:custGeom>
            <a:avLst/>
            <a:gdLst/>
            <a:ahLst/>
            <a:cxnLst>
              <a:cxn ang="0">
                <a:pos x="0" y="478536"/>
              </a:cxn>
              <a:cxn ang="0">
                <a:pos x="28194" y="592836"/>
              </a:cxn>
              <a:cxn ang="0">
                <a:pos x="28194" y="592836"/>
              </a:cxn>
              <a:cxn ang="0">
                <a:pos x="28194" y="597407"/>
              </a:cxn>
              <a:cxn ang="0">
                <a:pos x="5607" y="630584"/>
              </a:cxn>
              <a:cxn ang="0">
                <a:pos x="51816" y="657605"/>
              </a:cxn>
              <a:cxn ang="0">
                <a:pos x="0" y="278129"/>
              </a:cxn>
              <a:cxn ang="0">
                <a:pos x="38862" y="86105"/>
              </a:cxn>
              <a:cxn ang="0">
                <a:pos x="5315" y="92163"/>
              </a:cxn>
              <a:cxn ang="0">
                <a:pos x="0" y="130301"/>
              </a:cxn>
              <a:cxn ang="0">
                <a:pos x="28194" y="124967"/>
              </a:cxn>
              <a:cxn ang="0">
                <a:pos x="32766" y="99060"/>
              </a:cxn>
              <a:cxn ang="0">
                <a:pos x="199644" y="28955"/>
              </a:cxn>
              <a:cxn ang="0">
                <a:pos x="115088" y="1021"/>
              </a:cxn>
              <a:cxn ang="0">
                <a:pos x="81534" y="9143"/>
              </a:cxn>
              <a:cxn ang="0">
                <a:pos x="117550" y="29248"/>
              </a:cxn>
              <a:cxn ang="0">
                <a:pos x="400050" y="28955"/>
              </a:cxn>
              <a:cxn ang="0">
                <a:pos x="285750" y="28955"/>
              </a:cxn>
              <a:cxn ang="0">
                <a:pos x="599694" y="0"/>
              </a:cxn>
              <a:cxn ang="0">
                <a:pos x="599694" y="28955"/>
              </a:cxn>
              <a:cxn ang="0">
                <a:pos x="685800" y="0"/>
              </a:cxn>
              <a:cxn ang="0">
                <a:pos x="999744" y="28955"/>
              </a:cxn>
              <a:cxn ang="0">
                <a:pos x="885444" y="28955"/>
              </a:cxn>
              <a:cxn ang="0">
                <a:pos x="1200150" y="0"/>
              </a:cxn>
              <a:cxn ang="0">
                <a:pos x="1200150" y="28955"/>
              </a:cxn>
              <a:cxn ang="0">
                <a:pos x="1285494" y="0"/>
              </a:cxn>
              <a:cxn ang="0">
                <a:pos x="1571244" y="100583"/>
              </a:cxn>
              <a:cxn ang="0">
                <a:pos x="1494282" y="9905"/>
              </a:cxn>
              <a:cxn ang="0">
                <a:pos x="1492906" y="41159"/>
              </a:cxn>
              <a:cxn ang="0">
                <a:pos x="1543812" y="108203"/>
              </a:cxn>
              <a:cxn ang="0">
                <a:pos x="1574292" y="189737"/>
              </a:cxn>
              <a:cxn ang="0">
                <a:pos x="1574292" y="304038"/>
              </a:cxn>
              <a:cxn ang="0">
                <a:pos x="1546098" y="390143"/>
              </a:cxn>
              <a:cxn ang="0">
                <a:pos x="1574292" y="589788"/>
              </a:cxn>
              <a:cxn ang="0">
                <a:pos x="1543063" y="616757"/>
              </a:cxn>
              <a:cxn ang="0">
                <a:pos x="1519428" y="698753"/>
              </a:cxn>
              <a:cxn ang="0">
                <a:pos x="1574190" y="604972"/>
              </a:cxn>
              <a:cxn ang="0">
                <a:pos x="1428750" y="694181"/>
              </a:cxn>
              <a:cxn ang="0">
                <a:pos x="1428750" y="722376"/>
              </a:cxn>
              <a:cxn ang="0">
                <a:pos x="1114806" y="694181"/>
              </a:cxn>
              <a:cxn ang="0">
                <a:pos x="1028700" y="722376"/>
              </a:cxn>
              <a:cxn ang="0">
                <a:pos x="914400" y="722376"/>
              </a:cxn>
              <a:cxn ang="0">
                <a:pos x="829056" y="694181"/>
              </a:cxn>
              <a:cxn ang="0">
                <a:pos x="829056" y="722376"/>
              </a:cxn>
              <a:cxn ang="0">
                <a:pos x="514350" y="694181"/>
              </a:cxn>
              <a:cxn ang="0">
                <a:pos x="429006" y="722376"/>
              </a:cxn>
              <a:cxn ang="0">
                <a:pos x="314706" y="722376"/>
              </a:cxn>
              <a:cxn ang="0">
                <a:pos x="228600" y="694181"/>
              </a:cxn>
              <a:cxn ang="0">
                <a:pos x="116586" y="693419"/>
              </a:cxn>
              <a:cxn ang="0">
                <a:pos x="123444" y="722376"/>
              </a:cxn>
            </a:cxnLst>
            <a:rect l="0" t="0" r="r" b="b"/>
            <a:pathLst>
              <a:path w="1574292" h="722376">
                <a:moveTo>
                  <a:pt x="28194" y="592074"/>
                </a:moveTo>
                <a:lnTo>
                  <a:pt x="28194" y="478536"/>
                </a:lnTo>
                <a:lnTo>
                  <a:pt x="0" y="478536"/>
                </a:lnTo>
                <a:lnTo>
                  <a:pt x="0" y="592836"/>
                </a:lnTo>
                <a:lnTo>
                  <a:pt x="28194" y="592074"/>
                </a:lnTo>
                <a:close/>
              </a:path>
              <a:path w="1574292" h="722376">
                <a:moveTo>
                  <a:pt x="28194" y="592836"/>
                </a:moveTo>
                <a:lnTo>
                  <a:pt x="28194" y="592074"/>
                </a:lnTo>
                <a:lnTo>
                  <a:pt x="0" y="592836"/>
                </a:lnTo>
                <a:lnTo>
                  <a:pt x="28194" y="592836"/>
                </a:lnTo>
                <a:close/>
              </a:path>
              <a:path w="1574292" h="722376">
                <a:moveTo>
                  <a:pt x="51816" y="657605"/>
                </a:moveTo>
                <a:lnTo>
                  <a:pt x="33041" y="623056"/>
                </a:lnTo>
                <a:lnTo>
                  <a:pt x="28194" y="597407"/>
                </a:lnTo>
                <a:lnTo>
                  <a:pt x="28194" y="592836"/>
                </a:lnTo>
                <a:lnTo>
                  <a:pt x="0" y="592836"/>
                </a:lnTo>
                <a:lnTo>
                  <a:pt x="5607" y="630584"/>
                </a:lnTo>
                <a:lnTo>
                  <a:pt x="22085" y="665531"/>
                </a:lnTo>
                <a:lnTo>
                  <a:pt x="30480" y="676655"/>
                </a:lnTo>
                <a:lnTo>
                  <a:pt x="51816" y="657605"/>
                </a:lnTo>
                <a:close/>
              </a:path>
              <a:path w="1574292" h="722376">
                <a:moveTo>
                  <a:pt x="28194" y="392429"/>
                </a:moveTo>
                <a:lnTo>
                  <a:pt x="28194" y="278129"/>
                </a:lnTo>
                <a:lnTo>
                  <a:pt x="0" y="278129"/>
                </a:lnTo>
                <a:lnTo>
                  <a:pt x="0" y="392429"/>
                </a:lnTo>
                <a:lnTo>
                  <a:pt x="28194" y="392429"/>
                </a:lnTo>
                <a:close/>
              </a:path>
              <a:path w="1574292" h="722376">
                <a:moveTo>
                  <a:pt x="38862" y="86105"/>
                </a:moveTo>
                <a:lnTo>
                  <a:pt x="12954" y="73913"/>
                </a:lnTo>
                <a:lnTo>
                  <a:pt x="9718" y="80410"/>
                </a:lnTo>
                <a:lnTo>
                  <a:pt x="5315" y="92163"/>
                </a:lnTo>
                <a:lnTo>
                  <a:pt x="2329" y="104792"/>
                </a:lnTo>
                <a:lnTo>
                  <a:pt x="608" y="117703"/>
                </a:lnTo>
                <a:lnTo>
                  <a:pt x="0" y="130301"/>
                </a:lnTo>
                <a:lnTo>
                  <a:pt x="0" y="192786"/>
                </a:lnTo>
                <a:lnTo>
                  <a:pt x="28194" y="192786"/>
                </a:lnTo>
                <a:lnTo>
                  <a:pt x="28194" y="124967"/>
                </a:lnTo>
                <a:lnTo>
                  <a:pt x="29718" y="114300"/>
                </a:lnTo>
                <a:lnTo>
                  <a:pt x="30480" y="109727"/>
                </a:lnTo>
                <a:lnTo>
                  <a:pt x="32766" y="99060"/>
                </a:lnTo>
                <a:lnTo>
                  <a:pt x="36575" y="89915"/>
                </a:lnTo>
                <a:lnTo>
                  <a:pt x="38862" y="86105"/>
                </a:lnTo>
                <a:close/>
              </a:path>
              <a:path w="1574292" h="722376">
                <a:moveTo>
                  <a:pt x="199644" y="28955"/>
                </a:moveTo>
                <a:lnTo>
                  <a:pt x="199644" y="0"/>
                </a:lnTo>
                <a:lnTo>
                  <a:pt x="127932" y="108"/>
                </a:lnTo>
                <a:lnTo>
                  <a:pt x="115088" y="1021"/>
                </a:lnTo>
                <a:lnTo>
                  <a:pt x="104313" y="2577"/>
                </a:lnTo>
                <a:lnTo>
                  <a:pt x="90678" y="6095"/>
                </a:lnTo>
                <a:lnTo>
                  <a:pt x="81534" y="9143"/>
                </a:lnTo>
                <a:lnTo>
                  <a:pt x="91439" y="36575"/>
                </a:lnTo>
                <a:lnTo>
                  <a:pt x="105097" y="31777"/>
                </a:lnTo>
                <a:lnTo>
                  <a:pt x="117550" y="29248"/>
                </a:lnTo>
                <a:lnTo>
                  <a:pt x="127932" y="29010"/>
                </a:lnTo>
                <a:lnTo>
                  <a:pt x="199644" y="28955"/>
                </a:lnTo>
                <a:close/>
              </a:path>
              <a:path w="1574292" h="722376">
                <a:moveTo>
                  <a:pt x="400050" y="28955"/>
                </a:moveTo>
                <a:lnTo>
                  <a:pt x="400050" y="0"/>
                </a:lnTo>
                <a:lnTo>
                  <a:pt x="285750" y="0"/>
                </a:lnTo>
                <a:lnTo>
                  <a:pt x="285750" y="28955"/>
                </a:lnTo>
                <a:lnTo>
                  <a:pt x="400050" y="28955"/>
                </a:lnTo>
                <a:close/>
              </a:path>
              <a:path w="1574292" h="722376">
                <a:moveTo>
                  <a:pt x="599694" y="28955"/>
                </a:moveTo>
                <a:lnTo>
                  <a:pt x="599694" y="0"/>
                </a:lnTo>
                <a:lnTo>
                  <a:pt x="485394" y="0"/>
                </a:lnTo>
                <a:lnTo>
                  <a:pt x="485394" y="28955"/>
                </a:lnTo>
                <a:lnTo>
                  <a:pt x="599694" y="28955"/>
                </a:lnTo>
                <a:close/>
              </a:path>
              <a:path w="1574292" h="722376">
                <a:moveTo>
                  <a:pt x="800100" y="28955"/>
                </a:moveTo>
                <a:lnTo>
                  <a:pt x="800100" y="0"/>
                </a:lnTo>
                <a:lnTo>
                  <a:pt x="685800" y="0"/>
                </a:lnTo>
                <a:lnTo>
                  <a:pt x="685800" y="28955"/>
                </a:lnTo>
                <a:lnTo>
                  <a:pt x="800100" y="28955"/>
                </a:lnTo>
                <a:close/>
              </a:path>
              <a:path w="1574292" h="722376">
                <a:moveTo>
                  <a:pt x="999744" y="28955"/>
                </a:moveTo>
                <a:lnTo>
                  <a:pt x="999744" y="0"/>
                </a:lnTo>
                <a:lnTo>
                  <a:pt x="885444" y="0"/>
                </a:lnTo>
                <a:lnTo>
                  <a:pt x="885444" y="28955"/>
                </a:lnTo>
                <a:lnTo>
                  <a:pt x="999744" y="28955"/>
                </a:lnTo>
                <a:close/>
              </a:path>
              <a:path w="1574292" h="722376">
                <a:moveTo>
                  <a:pt x="1200150" y="28955"/>
                </a:moveTo>
                <a:lnTo>
                  <a:pt x="1200150" y="0"/>
                </a:lnTo>
                <a:lnTo>
                  <a:pt x="1085850" y="0"/>
                </a:lnTo>
                <a:lnTo>
                  <a:pt x="1085850" y="28955"/>
                </a:lnTo>
                <a:lnTo>
                  <a:pt x="1200150" y="28955"/>
                </a:lnTo>
                <a:close/>
              </a:path>
              <a:path w="1574292" h="722376">
                <a:moveTo>
                  <a:pt x="1399794" y="28955"/>
                </a:moveTo>
                <a:lnTo>
                  <a:pt x="1399794" y="0"/>
                </a:lnTo>
                <a:lnTo>
                  <a:pt x="1285494" y="0"/>
                </a:lnTo>
                <a:lnTo>
                  <a:pt x="1285494" y="28955"/>
                </a:lnTo>
                <a:lnTo>
                  <a:pt x="1399794" y="28955"/>
                </a:lnTo>
                <a:close/>
              </a:path>
              <a:path w="1574292" h="722376">
                <a:moveTo>
                  <a:pt x="1571244" y="100583"/>
                </a:moveTo>
                <a:lnTo>
                  <a:pt x="1553579" y="59377"/>
                </a:lnTo>
                <a:lnTo>
                  <a:pt x="1527944" y="30559"/>
                </a:lnTo>
                <a:lnTo>
                  <a:pt x="1494282" y="9905"/>
                </a:lnTo>
                <a:lnTo>
                  <a:pt x="1489710" y="8381"/>
                </a:lnTo>
                <a:lnTo>
                  <a:pt x="1479804" y="35051"/>
                </a:lnTo>
                <a:lnTo>
                  <a:pt x="1492906" y="41159"/>
                </a:lnTo>
                <a:lnTo>
                  <a:pt x="1504104" y="47977"/>
                </a:lnTo>
                <a:lnTo>
                  <a:pt x="1530849" y="76660"/>
                </a:lnTo>
                <a:lnTo>
                  <a:pt x="1543812" y="108203"/>
                </a:lnTo>
                <a:lnTo>
                  <a:pt x="1571244" y="100583"/>
                </a:lnTo>
                <a:close/>
              </a:path>
              <a:path w="1574292" h="722376">
                <a:moveTo>
                  <a:pt x="1574292" y="304038"/>
                </a:moveTo>
                <a:lnTo>
                  <a:pt x="1574292" y="189737"/>
                </a:lnTo>
                <a:lnTo>
                  <a:pt x="1546098" y="189737"/>
                </a:lnTo>
                <a:lnTo>
                  <a:pt x="1546098" y="304038"/>
                </a:lnTo>
                <a:lnTo>
                  <a:pt x="1574292" y="304038"/>
                </a:lnTo>
                <a:close/>
              </a:path>
              <a:path w="1574292" h="722376">
                <a:moveTo>
                  <a:pt x="1574292" y="504443"/>
                </a:moveTo>
                <a:lnTo>
                  <a:pt x="1574292" y="390143"/>
                </a:lnTo>
                <a:lnTo>
                  <a:pt x="1546098" y="390143"/>
                </a:lnTo>
                <a:lnTo>
                  <a:pt x="1546098" y="504443"/>
                </a:lnTo>
                <a:lnTo>
                  <a:pt x="1574292" y="504443"/>
                </a:lnTo>
                <a:close/>
              </a:path>
              <a:path w="1574292" h="722376">
                <a:moveTo>
                  <a:pt x="1574292" y="589788"/>
                </a:moveTo>
                <a:lnTo>
                  <a:pt x="1546098" y="589788"/>
                </a:lnTo>
                <a:lnTo>
                  <a:pt x="1545415" y="603868"/>
                </a:lnTo>
                <a:lnTo>
                  <a:pt x="1543063" y="616757"/>
                </a:lnTo>
                <a:lnTo>
                  <a:pt x="1526690" y="652271"/>
                </a:lnTo>
                <a:lnTo>
                  <a:pt x="1501902" y="675893"/>
                </a:lnTo>
                <a:lnTo>
                  <a:pt x="1519428" y="698753"/>
                </a:lnTo>
                <a:lnTo>
                  <a:pt x="1551605" y="666331"/>
                </a:lnTo>
                <a:lnTo>
                  <a:pt x="1569083" y="630201"/>
                </a:lnTo>
                <a:lnTo>
                  <a:pt x="1574190" y="604972"/>
                </a:lnTo>
                <a:lnTo>
                  <a:pt x="1574292" y="589788"/>
                </a:lnTo>
                <a:close/>
              </a:path>
              <a:path w="1574292" h="722376">
                <a:moveTo>
                  <a:pt x="1428750" y="722376"/>
                </a:moveTo>
                <a:lnTo>
                  <a:pt x="1428750" y="694181"/>
                </a:lnTo>
                <a:lnTo>
                  <a:pt x="1314450" y="694181"/>
                </a:lnTo>
                <a:lnTo>
                  <a:pt x="1314450" y="722376"/>
                </a:lnTo>
                <a:lnTo>
                  <a:pt x="1428750" y="722376"/>
                </a:lnTo>
                <a:close/>
              </a:path>
              <a:path w="1574292" h="722376">
                <a:moveTo>
                  <a:pt x="1229106" y="722376"/>
                </a:moveTo>
                <a:lnTo>
                  <a:pt x="1229106" y="694181"/>
                </a:lnTo>
                <a:lnTo>
                  <a:pt x="1114806" y="694181"/>
                </a:lnTo>
                <a:lnTo>
                  <a:pt x="1114806" y="722376"/>
                </a:lnTo>
                <a:lnTo>
                  <a:pt x="1229106" y="722376"/>
                </a:lnTo>
                <a:close/>
              </a:path>
              <a:path w="1574292" h="722376">
                <a:moveTo>
                  <a:pt x="1028700" y="722376"/>
                </a:moveTo>
                <a:lnTo>
                  <a:pt x="1028700" y="694181"/>
                </a:lnTo>
                <a:lnTo>
                  <a:pt x="914400" y="694181"/>
                </a:lnTo>
                <a:lnTo>
                  <a:pt x="914400" y="722376"/>
                </a:lnTo>
                <a:lnTo>
                  <a:pt x="1028700" y="722376"/>
                </a:lnTo>
                <a:close/>
              </a:path>
              <a:path w="1574292" h="722376">
                <a:moveTo>
                  <a:pt x="829056" y="722376"/>
                </a:moveTo>
                <a:lnTo>
                  <a:pt x="829056" y="694181"/>
                </a:lnTo>
                <a:lnTo>
                  <a:pt x="714756" y="694181"/>
                </a:lnTo>
                <a:lnTo>
                  <a:pt x="714756" y="722376"/>
                </a:lnTo>
                <a:lnTo>
                  <a:pt x="829056" y="722376"/>
                </a:lnTo>
                <a:close/>
              </a:path>
              <a:path w="1574292" h="722376">
                <a:moveTo>
                  <a:pt x="628650" y="722376"/>
                </a:moveTo>
                <a:lnTo>
                  <a:pt x="628650" y="694181"/>
                </a:lnTo>
                <a:lnTo>
                  <a:pt x="514350" y="694181"/>
                </a:lnTo>
                <a:lnTo>
                  <a:pt x="514350" y="722376"/>
                </a:lnTo>
                <a:lnTo>
                  <a:pt x="628650" y="722376"/>
                </a:lnTo>
                <a:close/>
              </a:path>
              <a:path w="1574292" h="722376">
                <a:moveTo>
                  <a:pt x="429006" y="722376"/>
                </a:moveTo>
                <a:lnTo>
                  <a:pt x="429006" y="694181"/>
                </a:lnTo>
                <a:lnTo>
                  <a:pt x="314706" y="694181"/>
                </a:lnTo>
                <a:lnTo>
                  <a:pt x="314706" y="722376"/>
                </a:lnTo>
                <a:lnTo>
                  <a:pt x="429006" y="722376"/>
                </a:lnTo>
                <a:close/>
              </a:path>
              <a:path w="1574292" h="722376">
                <a:moveTo>
                  <a:pt x="228600" y="722376"/>
                </a:moveTo>
                <a:lnTo>
                  <a:pt x="228600" y="694181"/>
                </a:lnTo>
                <a:lnTo>
                  <a:pt x="123444" y="694073"/>
                </a:lnTo>
                <a:lnTo>
                  <a:pt x="118872" y="693419"/>
                </a:lnTo>
                <a:lnTo>
                  <a:pt x="116586" y="693419"/>
                </a:lnTo>
                <a:lnTo>
                  <a:pt x="112775" y="721613"/>
                </a:lnTo>
                <a:lnTo>
                  <a:pt x="116586" y="721613"/>
                </a:lnTo>
                <a:lnTo>
                  <a:pt x="123444" y="722376"/>
                </a:lnTo>
                <a:lnTo>
                  <a:pt x="228600" y="72237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50" name="object 8"/>
          <p:cNvSpPr txBox="1">
            <a:spLocks noChangeArrowheads="1"/>
          </p:cNvSpPr>
          <p:nvPr/>
        </p:nvSpPr>
        <p:spPr bwMode="auto">
          <a:xfrm>
            <a:off x="3652838" y="3770313"/>
            <a:ext cx="738187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/>
            <a:r>
              <a:rPr lang="zh-TW" altLang="en-US" sz="28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師資</a:t>
            </a:r>
          </a:p>
        </p:txBody>
      </p:sp>
      <p:sp>
        <p:nvSpPr>
          <p:cNvPr id="87051" name="object 9"/>
          <p:cNvSpPr>
            <a:spLocks/>
          </p:cNvSpPr>
          <p:nvPr/>
        </p:nvSpPr>
        <p:spPr bwMode="auto">
          <a:xfrm>
            <a:off x="5076825" y="3649663"/>
            <a:ext cx="1403350" cy="693737"/>
          </a:xfrm>
          <a:custGeom>
            <a:avLst/>
            <a:gdLst/>
            <a:ahLst/>
            <a:cxnLst>
              <a:cxn ang="0">
                <a:pos x="1403604" y="578358"/>
              </a:cxn>
              <a:cxn ang="0">
                <a:pos x="1402864" y="102650"/>
              </a:cxn>
              <a:cxn ang="0">
                <a:pos x="1390501" y="62228"/>
              </a:cxn>
              <a:cxn ang="0">
                <a:pos x="1365205" y="29651"/>
              </a:cxn>
              <a:cxn ang="0">
                <a:pos x="1329967" y="7911"/>
              </a:cxn>
              <a:cxn ang="0">
                <a:pos x="1287780" y="0"/>
              </a:cxn>
              <a:cxn ang="0">
                <a:pos x="102650" y="739"/>
              </a:cxn>
              <a:cxn ang="0">
                <a:pos x="62228" y="13102"/>
              </a:cxn>
              <a:cxn ang="0">
                <a:pos x="29651" y="38398"/>
              </a:cxn>
              <a:cxn ang="0">
                <a:pos x="7911" y="73636"/>
              </a:cxn>
              <a:cxn ang="0">
                <a:pos x="0" y="115824"/>
              </a:cxn>
              <a:cxn ang="0">
                <a:pos x="739" y="591531"/>
              </a:cxn>
              <a:cxn ang="0">
                <a:pos x="13102" y="631953"/>
              </a:cxn>
              <a:cxn ang="0">
                <a:pos x="38398" y="664530"/>
              </a:cxn>
              <a:cxn ang="0">
                <a:pos x="73636" y="686270"/>
              </a:cxn>
              <a:cxn ang="0">
                <a:pos x="115824" y="694182"/>
              </a:cxn>
              <a:cxn ang="0">
                <a:pos x="1300953" y="693442"/>
              </a:cxn>
              <a:cxn ang="0">
                <a:pos x="1341375" y="681079"/>
              </a:cxn>
              <a:cxn ang="0">
                <a:pos x="1373952" y="655783"/>
              </a:cxn>
              <a:cxn ang="0">
                <a:pos x="1395692" y="620545"/>
              </a:cxn>
              <a:cxn ang="0">
                <a:pos x="1403604" y="578358"/>
              </a:cxn>
            </a:cxnLst>
            <a:rect l="0" t="0" r="r" b="b"/>
            <a:pathLst>
              <a:path w="1403603" h="694181">
                <a:moveTo>
                  <a:pt x="1403604" y="578358"/>
                </a:moveTo>
                <a:lnTo>
                  <a:pt x="1402864" y="102650"/>
                </a:lnTo>
                <a:lnTo>
                  <a:pt x="1390501" y="62228"/>
                </a:lnTo>
                <a:lnTo>
                  <a:pt x="1365205" y="29651"/>
                </a:lnTo>
                <a:lnTo>
                  <a:pt x="1329967" y="7911"/>
                </a:lnTo>
                <a:lnTo>
                  <a:pt x="1287780" y="0"/>
                </a:lnTo>
                <a:lnTo>
                  <a:pt x="102650" y="739"/>
                </a:lnTo>
                <a:lnTo>
                  <a:pt x="62228" y="13102"/>
                </a:lnTo>
                <a:lnTo>
                  <a:pt x="29651" y="38398"/>
                </a:lnTo>
                <a:lnTo>
                  <a:pt x="7911" y="73636"/>
                </a:lnTo>
                <a:lnTo>
                  <a:pt x="0" y="115824"/>
                </a:lnTo>
                <a:lnTo>
                  <a:pt x="739" y="591531"/>
                </a:lnTo>
                <a:lnTo>
                  <a:pt x="13102" y="631953"/>
                </a:lnTo>
                <a:lnTo>
                  <a:pt x="38398" y="664530"/>
                </a:lnTo>
                <a:lnTo>
                  <a:pt x="73636" y="686270"/>
                </a:lnTo>
                <a:lnTo>
                  <a:pt x="115824" y="694182"/>
                </a:lnTo>
                <a:lnTo>
                  <a:pt x="1300953" y="693442"/>
                </a:lnTo>
                <a:lnTo>
                  <a:pt x="1341375" y="681079"/>
                </a:lnTo>
                <a:lnTo>
                  <a:pt x="1373952" y="655783"/>
                </a:lnTo>
                <a:lnTo>
                  <a:pt x="1395692" y="620545"/>
                </a:lnTo>
                <a:lnTo>
                  <a:pt x="1403604" y="578358"/>
                </a:lnTo>
                <a:close/>
              </a:path>
            </a:pathLst>
          </a:cu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52" name="object 10"/>
          <p:cNvSpPr>
            <a:spLocks/>
          </p:cNvSpPr>
          <p:nvPr/>
        </p:nvSpPr>
        <p:spPr bwMode="auto">
          <a:xfrm>
            <a:off x="5062538" y="3635375"/>
            <a:ext cx="1431925" cy="722313"/>
          </a:xfrm>
          <a:custGeom>
            <a:avLst/>
            <a:gdLst/>
            <a:ahLst/>
            <a:cxnLst>
              <a:cxn ang="0">
                <a:pos x="0" y="478536"/>
              </a:cxn>
              <a:cxn ang="0">
                <a:pos x="28194" y="392430"/>
              </a:cxn>
              <a:cxn ang="0">
                <a:pos x="0" y="392430"/>
              </a:cxn>
              <a:cxn ang="0">
                <a:pos x="12954" y="73914"/>
              </a:cxn>
              <a:cxn ang="0">
                <a:pos x="2329" y="104792"/>
              </a:cxn>
              <a:cxn ang="0">
                <a:pos x="0" y="192786"/>
              </a:cxn>
              <a:cxn ang="0">
                <a:pos x="29718" y="114300"/>
              </a:cxn>
              <a:cxn ang="0">
                <a:pos x="36575" y="89916"/>
              </a:cxn>
              <a:cxn ang="0">
                <a:pos x="199644" y="0"/>
              </a:cxn>
              <a:cxn ang="0">
                <a:pos x="104313" y="2577"/>
              </a:cxn>
              <a:cxn ang="0">
                <a:pos x="91439" y="36576"/>
              </a:cxn>
              <a:cxn ang="0">
                <a:pos x="127932" y="29010"/>
              </a:cxn>
              <a:cxn ang="0">
                <a:pos x="400050" y="0"/>
              </a:cxn>
              <a:cxn ang="0">
                <a:pos x="400050" y="28955"/>
              </a:cxn>
              <a:cxn ang="0">
                <a:pos x="485394" y="0"/>
              </a:cxn>
              <a:cxn ang="0">
                <a:pos x="800100" y="28955"/>
              </a:cxn>
              <a:cxn ang="0">
                <a:pos x="685800" y="28955"/>
              </a:cxn>
              <a:cxn ang="0">
                <a:pos x="999743" y="0"/>
              </a:cxn>
              <a:cxn ang="0">
                <a:pos x="999743" y="28955"/>
              </a:cxn>
              <a:cxn ang="0">
                <a:pos x="1085837" y="0"/>
              </a:cxn>
              <a:cxn ang="0">
                <a:pos x="1399032" y="44195"/>
              </a:cxn>
              <a:cxn ang="0">
                <a:pos x="1301495" y="0"/>
              </a:cxn>
              <a:cxn ang="0">
                <a:pos x="1303601" y="29001"/>
              </a:cxn>
              <a:cxn ang="0">
                <a:pos x="1378458" y="64007"/>
              </a:cxn>
              <a:cxn ang="0">
                <a:pos x="1431798" y="132587"/>
              </a:cxn>
              <a:cxn ang="0">
                <a:pos x="1431798" y="246887"/>
              </a:cxn>
              <a:cxn ang="0">
                <a:pos x="1402842" y="332993"/>
              </a:cxn>
              <a:cxn ang="0">
                <a:pos x="1402937" y="643937"/>
              </a:cxn>
              <a:cxn ang="0">
                <a:pos x="1399550" y="619501"/>
              </a:cxn>
              <a:cxn ang="0">
                <a:pos x="1402937" y="643937"/>
              </a:cxn>
              <a:cxn ang="0">
                <a:pos x="1402841" y="532638"/>
              </a:cxn>
              <a:cxn ang="0">
                <a:pos x="1426267" y="629660"/>
              </a:cxn>
              <a:cxn ang="0">
                <a:pos x="1431798" y="592836"/>
              </a:cxn>
              <a:cxn ang="0">
                <a:pos x="1327027" y="690568"/>
              </a:cxn>
              <a:cxn ang="0">
                <a:pos x="1229106" y="694181"/>
              </a:cxn>
              <a:cxn ang="0">
                <a:pos x="1316080" y="721673"/>
              </a:cxn>
              <a:cxn ang="0">
                <a:pos x="1347203" y="713993"/>
              </a:cxn>
              <a:cxn ang="0">
                <a:pos x="1028687" y="694181"/>
              </a:cxn>
              <a:cxn ang="0">
                <a:pos x="943356" y="722376"/>
              </a:cxn>
              <a:cxn ang="0">
                <a:pos x="829056" y="722376"/>
              </a:cxn>
              <a:cxn ang="0">
                <a:pos x="742950" y="694181"/>
              </a:cxn>
              <a:cxn ang="0">
                <a:pos x="742950" y="722376"/>
              </a:cxn>
              <a:cxn ang="0">
                <a:pos x="429006" y="694181"/>
              </a:cxn>
              <a:cxn ang="0">
                <a:pos x="342900" y="722376"/>
              </a:cxn>
              <a:cxn ang="0">
                <a:pos x="228600" y="722376"/>
              </a:cxn>
              <a:cxn ang="0">
                <a:pos x="143256" y="694182"/>
              </a:cxn>
              <a:cxn ang="0">
                <a:pos x="78105" y="680045"/>
              </a:cxn>
              <a:cxn ang="0">
                <a:pos x="67220" y="706579"/>
              </a:cxn>
              <a:cxn ang="0">
                <a:pos x="143256" y="722376"/>
              </a:cxn>
            </a:cxnLst>
            <a:rect l="0" t="0" r="r" b="b"/>
            <a:pathLst>
              <a:path w="1431798" h="722376">
                <a:moveTo>
                  <a:pt x="28194" y="592836"/>
                </a:moveTo>
                <a:lnTo>
                  <a:pt x="28194" y="478536"/>
                </a:lnTo>
                <a:lnTo>
                  <a:pt x="0" y="478536"/>
                </a:lnTo>
                <a:lnTo>
                  <a:pt x="0" y="592836"/>
                </a:lnTo>
                <a:lnTo>
                  <a:pt x="28194" y="592836"/>
                </a:lnTo>
                <a:close/>
              </a:path>
              <a:path w="1431798" h="722376">
                <a:moveTo>
                  <a:pt x="28194" y="392430"/>
                </a:moveTo>
                <a:lnTo>
                  <a:pt x="28194" y="278130"/>
                </a:lnTo>
                <a:lnTo>
                  <a:pt x="0" y="278130"/>
                </a:lnTo>
                <a:lnTo>
                  <a:pt x="0" y="392430"/>
                </a:lnTo>
                <a:lnTo>
                  <a:pt x="28194" y="392430"/>
                </a:lnTo>
                <a:close/>
              </a:path>
              <a:path w="1431798" h="722376">
                <a:moveTo>
                  <a:pt x="38862" y="86106"/>
                </a:moveTo>
                <a:lnTo>
                  <a:pt x="12954" y="73914"/>
                </a:lnTo>
                <a:lnTo>
                  <a:pt x="9718" y="80410"/>
                </a:lnTo>
                <a:lnTo>
                  <a:pt x="5315" y="92163"/>
                </a:lnTo>
                <a:lnTo>
                  <a:pt x="2329" y="104792"/>
                </a:lnTo>
                <a:lnTo>
                  <a:pt x="608" y="117703"/>
                </a:lnTo>
                <a:lnTo>
                  <a:pt x="0" y="130302"/>
                </a:lnTo>
                <a:lnTo>
                  <a:pt x="0" y="192786"/>
                </a:lnTo>
                <a:lnTo>
                  <a:pt x="28194" y="192786"/>
                </a:lnTo>
                <a:lnTo>
                  <a:pt x="28194" y="124968"/>
                </a:lnTo>
                <a:lnTo>
                  <a:pt x="29718" y="114300"/>
                </a:lnTo>
                <a:lnTo>
                  <a:pt x="30480" y="109728"/>
                </a:lnTo>
                <a:lnTo>
                  <a:pt x="32766" y="99060"/>
                </a:lnTo>
                <a:lnTo>
                  <a:pt x="36575" y="89916"/>
                </a:lnTo>
                <a:lnTo>
                  <a:pt x="38862" y="86106"/>
                </a:lnTo>
                <a:close/>
              </a:path>
              <a:path w="1431798" h="722376">
                <a:moveTo>
                  <a:pt x="199644" y="28956"/>
                </a:moveTo>
                <a:lnTo>
                  <a:pt x="199644" y="0"/>
                </a:lnTo>
                <a:lnTo>
                  <a:pt x="127932" y="108"/>
                </a:lnTo>
                <a:lnTo>
                  <a:pt x="115088" y="1021"/>
                </a:lnTo>
                <a:lnTo>
                  <a:pt x="104313" y="2577"/>
                </a:lnTo>
                <a:lnTo>
                  <a:pt x="90678" y="6096"/>
                </a:lnTo>
                <a:lnTo>
                  <a:pt x="81534" y="9144"/>
                </a:lnTo>
                <a:lnTo>
                  <a:pt x="91439" y="36576"/>
                </a:lnTo>
                <a:lnTo>
                  <a:pt x="105097" y="31777"/>
                </a:lnTo>
                <a:lnTo>
                  <a:pt x="117550" y="29248"/>
                </a:lnTo>
                <a:lnTo>
                  <a:pt x="127932" y="29010"/>
                </a:lnTo>
                <a:lnTo>
                  <a:pt x="199644" y="28956"/>
                </a:lnTo>
                <a:close/>
              </a:path>
              <a:path w="1431798" h="722376">
                <a:moveTo>
                  <a:pt x="400050" y="28955"/>
                </a:moveTo>
                <a:lnTo>
                  <a:pt x="400050" y="0"/>
                </a:lnTo>
                <a:lnTo>
                  <a:pt x="285750" y="0"/>
                </a:lnTo>
                <a:lnTo>
                  <a:pt x="285750" y="28955"/>
                </a:lnTo>
                <a:lnTo>
                  <a:pt x="400050" y="28955"/>
                </a:lnTo>
                <a:close/>
              </a:path>
              <a:path w="1431798" h="722376">
                <a:moveTo>
                  <a:pt x="599694" y="28955"/>
                </a:moveTo>
                <a:lnTo>
                  <a:pt x="599694" y="0"/>
                </a:lnTo>
                <a:lnTo>
                  <a:pt x="485394" y="0"/>
                </a:lnTo>
                <a:lnTo>
                  <a:pt x="485394" y="28955"/>
                </a:lnTo>
                <a:lnTo>
                  <a:pt x="599694" y="28955"/>
                </a:lnTo>
                <a:close/>
              </a:path>
              <a:path w="1431798" h="722376">
                <a:moveTo>
                  <a:pt x="800100" y="28955"/>
                </a:moveTo>
                <a:lnTo>
                  <a:pt x="800100" y="0"/>
                </a:lnTo>
                <a:lnTo>
                  <a:pt x="685800" y="0"/>
                </a:lnTo>
                <a:lnTo>
                  <a:pt x="685800" y="28955"/>
                </a:lnTo>
                <a:lnTo>
                  <a:pt x="800100" y="28955"/>
                </a:lnTo>
                <a:close/>
              </a:path>
              <a:path w="1431798" h="722376">
                <a:moveTo>
                  <a:pt x="999743" y="28955"/>
                </a:moveTo>
                <a:lnTo>
                  <a:pt x="999743" y="0"/>
                </a:lnTo>
                <a:lnTo>
                  <a:pt x="885443" y="0"/>
                </a:lnTo>
                <a:lnTo>
                  <a:pt x="885443" y="28955"/>
                </a:lnTo>
                <a:lnTo>
                  <a:pt x="999743" y="28955"/>
                </a:lnTo>
                <a:close/>
              </a:path>
              <a:path w="1431798" h="722376">
                <a:moveTo>
                  <a:pt x="1200137" y="28955"/>
                </a:moveTo>
                <a:lnTo>
                  <a:pt x="1200137" y="0"/>
                </a:lnTo>
                <a:lnTo>
                  <a:pt x="1085837" y="0"/>
                </a:lnTo>
                <a:lnTo>
                  <a:pt x="1085837" y="28955"/>
                </a:lnTo>
                <a:lnTo>
                  <a:pt x="1200137" y="28955"/>
                </a:lnTo>
                <a:close/>
              </a:path>
              <a:path w="1431798" h="722376">
                <a:moveTo>
                  <a:pt x="1399032" y="44195"/>
                </a:moveTo>
                <a:lnTo>
                  <a:pt x="1363538" y="15872"/>
                </a:lnTo>
                <a:lnTo>
                  <a:pt x="1314898" y="957"/>
                </a:lnTo>
                <a:lnTo>
                  <a:pt x="1301495" y="0"/>
                </a:lnTo>
                <a:lnTo>
                  <a:pt x="1285493" y="0"/>
                </a:lnTo>
                <a:lnTo>
                  <a:pt x="1285493" y="28955"/>
                </a:lnTo>
                <a:lnTo>
                  <a:pt x="1303601" y="29001"/>
                </a:lnTo>
                <a:lnTo>
                  <a:pt x="1316620" y="30150"/>
                </a:lnTo>
                <a:lnTo>
                  <a:pt x="1353268" y="42665"/>
                </a:lnTo>
                <a:lnTo>
                  <a:pt x="1378458" y="64007"/>
                </a:lnTo>
                <a:lnTo>
                  <a:pt x="1399032" y="44195"/>
                </a:lnTo>
                <a:close/>
              </a:path>
              <a:path w="1431798" h="722376">
                <a:moveTo>
                  <a:pt x="1431798" y="246887"/>
                </a:moveTo>
                <a:lnTo>
                  <a:pt x="1431798" y="132587"/>
                </a:lnTo>
                <a:lnTo>
                  <a:pt x="1402842" y="132587"/>
                </a:lnTo>
                <a:lnTo>
                  <a:pt x="1402842" y="246887"/>
                </a:lnTo>
                <a:lnTo>
                  <a:pt x="1431798" y="246887"/>
                </a:lnTo>
                <a:close/>
              </a:path>
              <a:path w="1431798" h="722376">
                <a:moveTo>
                  <a:pt x="1431798" y="447293"/>
                </a:moveTo>
                <a:lnTo>
                  <a:pt x="1431798" y="332993"/>
                </a:lnTo>
                <a:lnTo>
                  <a:pt x="1402842" y="332993"/>
                </a:lnTo>
                <a:lnTo>
                  <a:pt x="1402842" y="447293"/>
                </a:lnTo>
                <a:lnTo>
                  <a:pt x="1431798" y="447293"/>
                </a:lnTo>
                <a:close/>
              </a:path>
              <a:path w="1431798" h="722376">
                <a:moveTo>
                  <a:pt x="1402937" y="643937"/>
                </a:moveTo>
                <a:lnTo>
                  <a:pt x="1402937" y="595893"/>
                </a:lnTo>
                <a:lnTo>
                  <a:pt x="1402190" y="608518"/>
                </a:lnTo>
                <a:lnTo>
                  <a:pt x="1399550" y="619501"/>
                </a:lnTo>
                <a:lnTo>
                  <a:pt x="1395222" y="632460"/>
                </a:lnTo>
                <a:lnTo>
                  <a:pt x="1392174" y="638555"/>
                </a:lnTo>
                <a:lnTo>
                  <a:pt x="1402937" y="643937"/>
                </a:lnTo>
                <a:close/>
              </a:path>
              <a:path w="1431798" h="722376">
                <a:moveTo>
                  <a:pt x="1431798" y="592836"/>
                </a:moveTo>
                <a:lnTo>
                  <a:pt x="1431798" y="532638"/>
                </a:lnTo>
                <a:lnTo>
                  <a:pt x="1402841" y="532638"/>
                </a:lnTo>
                <a:lnTo>
                  <a:pt x="1402937" y="643937"/>
                </a:lnTo>
                <a:lnTo>
                  <a:pt x="1418082" y="651510"/>
                </a:lnTo>
                <a:lnTo>
                  <a:pt x="1426267" y="629660"/>
                </a:lnTo>
                <a:lnTo>
                  <a:pt x="1429337" y="618045"/>
                </a:lnTo>
                <a:lnTo>
                  <a:pt x="1431130" y="606288"/>
                </a:lnTo>
                <a:lnTo>
                  <a:pt x="1431798" y="592836"/>
                </a:lnTo>
                <a:close/>
              </a:path>
              <a:path w="1431798" h="722376">
                <a:moveTo>
                  <a:pt x="1347203" y="713993"/>
                </a:moveTo>
                <a:lnTo>
                  <a:pt x="1337297" y="687324"/>
                </a:lnTo>
                <a:lnTo>
                  <a:pt x="1327027" y="690568"/>
                </a:lnTo>
                <a:lnTo>
                  <a:pt x="1313876" y="693219"/>
                </a:lnTo>
                <a:lnTo>
                  <a:pt x="1301495" y="694181"/>
                </a:lnTo>
                <a:lnTo>
                  <a:pt x="1229106" y="694181"/>
                </a:lnTo>
                <a:lnTo>
                  <a:pt x="1229106" y="722376"/>
                </a:lnTo>
                <a:lnTo>
                  <a:pt x="1303388" y="722350"/>
                </a:lnTo>
                <a:lnTo>
                  <a:pt x="1316080" y="721673"/>
                </a:lnTo>
                <a:lnTo>
                  <a:pt x="1329332" y="719839"/>
                </a:lnTo>
                <a:lnTo>
                  <a:pt x="1341119" y="716279"/>
                </a:lnTo>
                <a:lnTo>
                  <a:pt x="1347203" y="713993"/>
                </a:lnTo>
                <a:close/>
              </a:path>
              <a:path w="1431798" h="722376">
                <a:moveTo>
                  <a:pt x="1142987" y="722376"/>
                </a:moveTo>
                <a:lnTo>
                  <a:pt x="1142987" y="694181"/>
                </a:lnTo>
                <a:lnTo>
                  <a:pt x="1028687" y="694181"/>
                </a:lnTo>
                <a:lnTo>
                  <a:pt x="1028687" y="722376"/>
                </a:lnTo>
                <a:lnTo>
                  <a:pt x="1142987" y="722376"/>
                </a:lnTo>
                <a:close/>
              </a:path>
              <a:path w="1431798" h="722376">
                <a:moveTo>
                  <a:pt x="943356" y="722376"/>
                </a:moveTo>
                <a:lnTo>
                  <a:pt x="943356" y="694181"/>
                </a:lnTo>
                <a:lnTo>
                  <a:pt x="829056" y="694181"/>
                </a:lnTo>
                <a:lnTo>
                  <a:pt x="829056" y="722376"/>
                </a:lnTo>
                <a:lnTo>
                  <a:pt x="943356" y="722376"/>
                </a:lnTo>
                <a:close/>
              </a:path>
              <a:path w="1431798" h="722376">
                <a:moveTo>
                  <a:pt x="742950" y="722376"/>
                </a:moveTo>
                <a:lnTo>
                  <a:pt x="742950" y="694181"/>
                </a:lnTo>
                <a:lnTo>
                  <a:pt x="628650" y="694181"/>
                </a:lnTo>
                <a:lnTo>
                  <a:pt x="628650" y="722376"/>
                </a:lnTo>
                <a:lnTo>
                  <a:pt x="742950" y="722376"/>
                </a:lnTo>
                <a:close/>
              </a:path>
              <a:path w="1431798" h="722376">
                <a:moveTo>
                  <a:pt x="543306" y="722376"/>
                </a:moveTo>
                <a:lnTo>
                  <a:pt x="543306" y="694181"/>
                </a:lnTo>
                <a:lnTo>
                  <a:pt x="429006" y="694181"/>
                </a:lnTo>
                <a:lnTo>
                  <a:pt x="429006" y="722376"/>
                </a:lnTo>
                <a:lnTo>
                  <a:pt x="543306" y="722376"/>
                </a:lnTo>
                <a:close/>
              </a:path>
              <a:path w="1431798" h="722376">
                <a:moveTo>
                  <a:pt x="342900" y="722376"/>
                </a:moveTo>
                <a:lnTo>
                  <a:pt x="342900" y="694181"/>
                </a:lnTo>
                <a:lnTo>
                  <a:pt x="228600" y="694181"/>
                </a:lnTo>
                <a:lnTo>
                  <a:pt x="228600" y="722376"/>
                </a:lnTo>
                <a:lnTo>
                  <a:pt x="342900" y="722376"/>
                </a:lnTo>
                <a:close/>
              </a:path>
              <a:path w="1431798" h="722376">
                <a:moveTo>
                  <a:pt x="143256" y="722376"/>
                </a:moveTo>
                <a:lnTo>
                  <a:pt x="143256" y="694182"/>
                </a:lnTo>
                <a:lnTo>
                  <a:pt x="127863" y="694146"/>
                </a:lnTo>
                <a:lnTo>
                  <a:pt x="114902" y="692974"/>
                </a:lnTo>
                <a:lnTo>
                  <a:pt x="78105" y="680045"/>
                </a:lnTo>
                <a:lnTo>
                  <a:pt x="51816" y="657606"/>
                </a:lnTo>
                <a:lnTo>
                  <a:pt x="30480" y="676656"/>
                </a:lnTo>
                <a:lnTo>
                  <a:pt x="67220" y="706579"/>
                </a:lnTo>
                <a:lnTo>
                  <a:pt x="103725" y="719882"/>
                </a:lnTo>
                <a:lnTo>
                  <a:pt x="127863" y="722302"/>
                </a:lnTo>
                <a:lnTo>
                  <a:pt x="143256" y="72237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53" name="object 11"/>
          <p:cNvSpPr txBox="1">
            <a:spLocks noChangeArrowheads="1"/>
          </p:cNvSpPr>
          <p:nvPr/>
        </p:nvSpPr>
        <p:spPr bwMode="auto">
          <a:xfrm>
            <a:off x="5410200" y="3770313"/>
            <a:ext cx="73818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/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環境</a:t>
            </a:r>
          </a:p>
        </p:txBody>
      </p:sp>
      <p:sp>
        <p:nvSpPr>
          <p:cNvPr id="87054" name="object 12"/>
          <p:cNvSpPr>
            <a:spLocks/>
          </p:cNvSpPr>
          <p:nvPr/>
        </p:nvSpPr>
        <p:spPr bwMode="auto">
          <a:xfrm>
            <a:off x="6761163" y="3649663"/>
            <a:ext cx="1404937" cy="693737"/>
          </a:xfrm>
          <a:custGeom>
            <a:avLst/>
            <a:gdLst/>
            <a:ahLst/>
            <a:cxnLst>
              <a:cxn ang="0">
                <a:pos x="1405128" y="578358"/>
              </a:cxn>
              <a:cxn ang="0">
                <a:pos x="1404388" y="102650"/>
              </a:cxn>
              <a:cxn ang="0">
                <a:pos x="1392025" y="62228"/>
              </a:cxn>
              <a:cxn ang="0">
                <a:pos x="1366729" y="29651"/>
              </a:cxn>
              <a:cxn ang="0">
                <a:pos x="1331491" y="7911"/>
              </a:cxn>
              <a:cxn ang="0">
                <a:pos x="1289304" y="0"/>
              </a:cxn>
              <a:cxn ang="0">
                <a:pos x="102650" y="739"/>
              </a:cxn>
              <a:cxn ang="0">
                <a:pos x="62228" y="13102"/>
              </a:cxn>
              <a:cxn ang="0">
                <a:pos x="29651" y="38398"/>
              </a:cxn>
              <a:cxn ang="0">
                <a:pos x="7911" y="73636"/>
              </a:cxn>
              <a:cxn ang="0">
                <a:pos x="0" y="115824"/>
              </a:cxn>
              <a:cxn ang="0">
                <a:pos x="739" y="591531"/>
              </a:cxn>
              <a:cxn ang="0">
                <a:pos x="13102" y="631953"/>
              </a:cxn>
              <a:cxn ang="0">
                <a:pos x="38398" y="664530"/>
              </a:cxn>
              <a:cxn ang="0">
                <a:pos x="73636" y="686270"/>
              </a:cxn>
              <a:cxn ang="0">
                <a:pos x="115824" y="694182"/>
              </a:cxn>
              <a:cxn ang="0">
                <a:pos x="1302477" y="693442"/>
              </a:cxn>
              <a:cxn ang="0">
                <a:pos x="1342899" y="681079"/>
              </a:cxn>
              <a:cxn ang="0">
                <a:pos x="1375476" y="655783"/>
              </a:cxn>
              <a:cxn ang="0">
                <a:pos x="1397216" y="620545"/>
              </a:cxn>
              <a:cxn ang="0">
                <a:pos x="1405128" y="578358"/>
              </a:cxn>
            </a:cxnLst>
            <a:rect l="0" t="0" r="r" b="b"/>
            <a:pathLst>
              <a:path w="1405127" h="694181">
                <a:moveTo>
                  <a:pt x="1405128" y="578358"/>
                </a:moveTo>
                <a:lnTo>
                  <a:pt x="1404388" y="102650"/>
                </a:lnTo>
                <a:lnTo>
                  <a:pt x="1392025" y="62228"/>
                </a:lnTo>
                <a:lnTo>
                  <a:pt x="1366729" y="29651"/>
                </a:lnTo>
                <a:lnTo>
                  <a:pt x="1331491" y="7911"/>
                </a:lnTo>
                <a:lnTo>
                  <a:pt x="1289304" y="0"/>
                </a:lnTo>
                <a:lnTo>
                  <a:pt x="102650" y="739"/>
                </a:lnTo>
                <a:lnTo>
                  <a:pt x="62228" y="13102"/>
                </a:lnTo>
                <a:lnTo>
                  <a:pt x="29651" y="38398"/>
                </a:lnTo>
                <a:lnTo>
                  <a:pt x="7911" y="73636"/>
                </a:lnTo>
                <a:lnTo>
                  <a:pt x="0" y="115824"/>
                </a:lnTo>
                <a:lnTo>
                  <a:pt x="739" y="591531"/>
                </a:lnTo>
                <a:lnTo>
                  <a:pt x="13102" y="631953"/>
                </a:lnTo>
                <a:lnTo>
                  <a:pt x="38398" y="664530"/>
                </a:lnTo>
                <a:lnTo>
                  <a:pt x="73636" y="686270"/>
                </a:lnTo>
                <a:lnTo>
                  <a:pt x="115824" y="694182"/>
                </a:lnTo>
                <a:lnTo>
                  <a:pt x="1302477" y="693442"/>
                </a:lnTo>
                <a:lnTo>
                  <a:pt x="1342899" y="681079"/>
                </a:lnTo>
                <a:lnTo>
                  <a:pt x="1375476" y="655783"/>
                </a:lnTo>
                <a:lnTo>
                  <a:pt x="1397216" y="620545"/>
                </a:lnTo>
                <a:lnTo>
                  <a:pt x="1405128" y="578358"/>
                </a:lnTo>
                <a:close/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55" name="object 13"/>
          <p:cNvSpPr>
            <a:spLocks/>
          </p:cNvSpPr>
          <p:nvPr/>
        </p:nvSpPr>
        <p:spPr bwMode="auto">
          <a:xfrm>
            <a:off x="6746875" y="3635375"/>
            <a:ext cx="1433513" cy="722313"/>
          </a:xfrm>
          <a:custGeom>
            <a:avLst/>
            <a:gdLst/>
            <a:ahLst/>
            <a:cxnLst>
              <a:cxn ang="0">
                <a:pos x="0" y="478536"/>
              </a:cxn>
              <a:cxn ang="0">
                <a:pos x="28955" y="392429"/>
              </a:cxn>
              <a:cxn ang="0">
                <a:pos x="0" y="392429"/>
              </a:cxn>
              <a:cxn ang="0">
                <a:pos x="12954" y="73913"/>
              </a:cxn>
              <a:cxn ang="0">
                <a:pos x="2767" y="105095"/>
              </a:cxn>
              <a:cxn ang="0">
                <a:pos x="0" y="192786"/>
              </a:cxn>
              <a:cxn ang="0">
                <a:pos x="29693" y="114078"/>
              </a:cxn>
              <a:cxn ang="0">
                <a:pos x="38862" y="86105"/>
              </a:cxn>
              <a:cxn ang="0">
                <a:pos x="28831" y="192786"/>
              </a:cxn>
              <a:cxn ang="0">
                <a:pos x="127997" y="108"/>
              </a:cxn>
              <a:cxn ang="0">
                <a:pos x="90678" y="6095"/>
              </a:cxn>
              <a:cxn ang="0">
                <a:pos x="105307" y="31877"/>
              </a:cxn>
              <a:cxn ang="0">
                <a:pos x="200393" y="28955"/>
              </a:cxn>
              <a:cxn ang="0">
                <a:pos x="285750" y="0"/>
              </a:cxn>
              <a:cxn ang="0">
                <a:pos x="600443" y="28955"/>
              </a:cxn>
              <a:cxn ang="0">
                <a:pos x="486143" y="28955"/>
              </a:cxn>
              <a:cxn ang="0">
                <a:pos x="800100" y="0"/>
              </a:cxn>
              <a:cxn ang="0">
                <a:pos x="800100" y="28955"/>
              </a:cxn>
              <a:cxn ang="0">
                <a:pos x="886193" y="0"/>
              </a:cxn>
              <a:cxn ang="0">
                <a:pos x="1200150" y="28955"/>
              </a:cxn>
              <a:cxn ang="0">
                <a:pos x="1085850" y="28955"/>
              </a:cxn>
              <a:cxn ang="0">
                <a:pos x="1366034" y="16211"/>
              </a:cxn>
              <a:cxn ang="0">
                <a:pos x="1286256" y="0"/>
              </a:cxn>
              <a:cxn ang="0">
                <a:pos x="1319500" y="30336"/>
              </a:cxn>
              <a:cxn ang="0">
                <a:pos x="1399781" y="43433"/>
              </a:cxn>
              <a:cxn ang="0">
                <a:pos x="1405127" y="131063"/>
              </a:cxn>
              <a:cxn ang="0">
                <a:pos x="1433322" y="445769"/>
              </a:cxn>
              <a:cxn ang="0">
                <a:pos x="1405127" y="445769"/>
              </a:cxn>
              <a:cxn ang="0">
                <a:pos x="1405128" y="531113"/>
              </a:cxn>
              <a:cxn ang="0">
                <a:pos x="1400919" y="621764"/>
              </a:cxn>
              <a:cxn ang="0">
                <a:pos x="1420355" y="649986"/>
              </a:cxn>
              <a:cxn ang="0">
                <a:pos x="1431353" y="618122"/>
              </a:cxn>
              <a:cxn ang="0">
                <a:pos x="1351026" y="713993"/>
              </a:cxn>
              <a:cxn ang="0">
                <a:pos x="1315400" y="693274"/>
              </a:cxn>
              <a:cxn ang="0">
                <a:pos x="1232903" y="722376"/>
              </a:cxn>
              <a:cxn ang="0">
                <a:pos x="1330842" y="719834"/>
              </a:cxn>
              <a:cxn ang="0">
                <a:pos x="1146810" y="722376"/>
              </a:cxn>
              <a:cxn ang="0">
                <a:pos x="1032510" y="722376"/>
              </a:cxn>
              <a:cxn ang="0">
                <a:pos x="947153" y="694181"/>
              </a:cxn>
              <a:cxn ang="0">
                <a:pos x="947153" y="722376"/>
              </a:cxn>
              <a:cxn ang="0">
                <a:pos x="632460" y="694181"/>
              </a:cxn>
              <a:cxn ang="0">
                <a:pos x="547103" y="722376"/>
              </a:cxn>
              <a:cxn ang="0">
                <a:pos x="432803" y="722376"/>
              </a:cxn>
              <a:cxn ang="0">
                <a:pos x="346710" y="694181"/>
              </a:cxn>
              <a:cxn ang="0">
                <a:pos x="346710" y="722376"/>
              </a:cxn>
              <a:cxn ang="0">
                <a:pos x="127899" y="694142"/>
              </a:cxn>
              <a:cxn ang="0">
                <a:pos x="54102" y="659891"/>
              </a:cxn>
              <a:cxn ang="0">
                <a:pos x="104410" y="719922"/>
              </a:cxn>
            </a:cxnLst>
            <a:rect l="0" t="0" r="r" b="b"/>
            <a:pathLst>
              <a:path w="1433322" h="722376">
                <a:moveTo>
                  <a:pt x="28955" y="592836"/>
                </a:moveTo>
                <a:lnTo>
                  <a:pt x="28955" y="478536"/>
                </a:lnTo>
                <a:lnTo>
                  <a:pt x="0" y="478536"/>
                </a:lnTo>
                <a:lnTo>
                  <a:pt x="0" y="592836"/>
                </a:lnTo>
                <a:lnTo>
                  <a:pt x="28955" y="592836"/>
                </a:lnTo>
                <a:close/>
              </a:path>
              <a:path w="1433322" h="722376">
                <a:moveTo>
                  <a:pt x="28955" y="392429"/>
                </a:moveTo>
                <a:lnTo>
                  <a:pt x="28955" y="278129"/>
                </a:lnTo>
                <a:lnTo>
                  <a:pt x="0" y="278129"/>
                </a:lnTo>
                <a:lnTo>
                  <a:pt x="0" y="392429"/>
                </a:lnTo>
                <a:lnTo>
                  <a:pt x="28955" y="392429"/>
                </a:lnTo>
                <a:close/>
              </a:path>
              <a:path w="1433322" h="722376">
                <a:moveTo>
                  <a:pt x="38862" y="86105"/>
                </a:moveTo>
                <a:lnTo>
                  <a:pt x="12954" y="73913"/>
                </a:lnTo>
                <a:lnTo>
                  <a:pt x="9701" y="80612"/>
                </a:lnTo>
                <a:lnTo>
                  <a:pt x="5965" y="92759"/>
                </a:lnTo>
                <a:lnTo>
                  <a:pt x="2767" y="105095"/>
                </a:lnTo>
                <a:lnTo>
                  <a:pt x="611" y="117611"/>
                </a:lnTo>
                <a:lnTo>
                  <a:pt x="0" y="130301"/>
                </a:lnTo>
                <a:lnTo>
                  <a:pt x="0" y="192786"/>
                </a:lnTo>
                <a:lnTo>
                  <a:pt x="28831" y="192786"/>
                </a:lnTo>
                <a:lnTo>
                  <a:pt x="28831" y="126568"/>
                </a:lnTo>
                <a:lnTo>
                  <a:pt x="29693" y="114078"/>
                </a:lnTo>
                <a:lnTo>
                  <a:pt x="32375" y="102656"/>
                </a:lnTo>
                <a:lnTo>
                  <a:pt x="36575" y="89915"/>
                </a:lnTo>
                <a:lnTo>
                  <a:pt x="38862" y="86105"/>
                </a:lnTo>
                <a:close/>
              </a:path>
              <a:path w="1433322" h="722376">
                <a:moveTo>
                  <a:pt x="28943" y="192786"/>
                </a:moveTo>
                <a:lnTo>
                  <a:pt x="28831" y="126568"/>
                </a:lnTo>
                <a:lnTo>
                  <a:pt x="28831" y="192786"/>
                </a:lnTo>
                <a:close/>
              </a:path>
              <a:path w="1433322" h="722376">
                <a:moveTo>
                  <a:pt x="200393" y="28955"/>
                </a:moveTo>
                <a:lnTo>
                  <a:pt x="200393" y="0"/>
                </a:lnTo>
                <a:lnTo>
                  <a:pt x="127997" y="108"/>
                </a:lnTo>
                <a:lnTo>
                  <a:pt x="115205" y="1046"/>
                </a:lnTo>
                <a:lnTo>
                  <a:pt x="104187" y="2609"/>
                </a:lnTo>
                <a:lnTo>
                  <a:pt x="90678" y="6095"/>
                </a:lnTo>
                <a:lnTo>
                  <a:pt x="82283" y="9143"/>
                </a:lnTo>
                <a:lnTo>
                  <a:pt x="92202" y="36575"/>
                </a:lnTo>
                <a:lnTo>
                  <a:pt x="105307" y="31877"/>
                </a:lnTo>
                <a:lnTo>
                  <a:pt x="117555" y="29323"/>
                </a:lnTo>
                <a:lnTo>
                  <a:pt x="127997" y="29022"/>
                </a:lnTo>
                <a:lnTo>
                  <a:pt x="200393" y="28955"/>
                </a:lnTo>
                <a:close/>
              </a:path>
              <a:path w="1433322" h="722376">
                <a:moveTo>
                  <a:pt x="400050" y="28955"/>
                </a:moveTo>
                <a:lnTo>
                  <a:pt x="400050" y="0"/>
                </a:lnTo>
                <a:lnTo>
                  <a:pt x="285750" y="0"/>
                </a:lnTo>
                <a:lnTo>
                  <a:pt x="285750" y="28955"/>
                </a:lnTo>
                <a:lnTo>
                  <a:pt x="400050" y="28955"/>
                </a:lnTo>
                <a:close/>
              </a:path>
              <a:path w="1433322" h="722376">
                <a:moveTo>
                  <a:pt x="600443" y="28955"/>
                </a:moveTo>
                <a:lnTo>
                  <a:pt x="600443" y="0"/>
                </a:lnTo>
                <a:lnTo>
                  <a:pt x="486143" y="0"/>
                </a:lnTo>
                <a:lnTo>
                  <a:pt x="486143" y="28955"/>
                </a:lnTo>
                <a:lnTo>
                  <a:pt x="600443" y="28955"/>
                </a:lnTo>
                <a:close/>
              </a:path>
              <a:path w="1433322" h="722376">
                <a:moveTo>
                  <a:pt x="800100" y="28955"/>
                </a:moveTo>
                <a:lnTo>
                  <a:pt x="800100" y="0"/>
                </a:lnTo>
                <a:lnTo>
                  <a:pt x="685800" y="0"/>
                </a:lnTo>
                <a:lnTo>
                  <a:pt x="685800" y="28955"/>
                </a:lnTo>
                <a:lnTo>
                  <a:pt x="800100" y="28955"/>
                </a:lnTo>
                <a:close/>
              </a:path>
              <a:path w="1433322" h="722376">
                <a:moveTo>
                  <a:pt x="1000493" y="28955"/>
                </a:moveTo>
                <a:lnTo>
                  <a:pt x="1000493" y="0"/>
                </a:lnTo>
                <a:lnTo>
                  <a:pt x="886193" y="0"/>
                </a:lnTo>
                <a:lnTo>
                  <a:pt x="886193" y="28955"/>
                </a:lnTo>
                <a:lnTo>
                  <a:pt x="1000493" y="28955"/>
                </a:lnTo>
                <a:close/>
              </a:path>
              <a:path w="1433322" h="722376">
                <a:moveTo>
                  <a:pt x="1200150" y="28955"/>
                </a:moveTo>
                <a:lnTo>
                  <a:pt x="1200150" y="0"/>
                </a:lnTo>
                <a:lnTo>
                  <a:pt x="1085850" y="0"/>
                </a:lnTo>
                <a:lnTo>
                  <a:pt x="1085850" y="28955"/>
                </a:lnTo>
                <a:lnTo>
                  <a:pt x="1200150" y="28955"/>
                </a:lnTo>
                <a:close/>
              </a:path>
              <a:path w="1433322" h="722376">
                <a:moveTo>
                  <a:pt x="1399781" y="43433"/>
                </a:moveTo>
                <a:lnTo>
                  <a:pt x="1366034" y="16211"/>
                </a:lnTo>
                <a:lnTo>
                  <a:pt x="1329758" y="2976"/>
                </a:lnTo>
                <a:lnTo>
                  <a:pt x="1303782" y="0"/>
                </a:lnTo>
                <a:lnTo>
                  <a:pt x="1286256" y="0"/>
                </a:lnTo>
                <a:lnTo>
                  <a:pt x="1286256" y="28955"/>
                </a:lnTo>
                <a:lnTo>
                  <a:pt x="1306059" y="29040"/>
                </a:lnTo>
                <a:lnTo>
                  <a:pt x="1319500" y="30336"/>
                </a:lnTo>
                <a:lnTo>
                  <a:pt x="1365558" y="49897"/>
                </a:lnTo>
                <a:lnTo>
                  <a:pt x="1379207" y="62483"/>
                </a:lnTo>
                <a:lnTo>
                  <a:pt x="1399781" y="43433"/>
                </a:lnTo>
                <a:close/>
              </a:path>
              <a:path w="1433322" h="722376">
                <a:moveTo>
                  <a:pt x="1433322" y="245363"/>
                </a:moveTo>
                <a:lnTo>
                  <a:pt x="1433322" y="131063"/>
                </a:lnTo>
                <a:lnTo>
                  <a:pt x="1405127" y="131063"/>
                </a:lnTo>
                <a:lnTo>
                  <a:pt x="1405127" y="245363"/>
                </a:lnTo>
                <a:lnTo>
                  <a:pt x="1433322" y="245363"/>
                </a:lnTo>
                <a:close/>
              </a:path>
              <a:path w="1433322" h="722376">
                <a:moveTo>
                  <a:pt x="1433322" y="445769"/>
                </a:moveTo>
                <a:lnTo>
                  <a:pt x="1433322" y="331469"/>
                </a:lnTo>
                <a:lnTo>
                  <a:pt x="1405127" y="331469"/>
                </a:lnTo>
                <a:lnTo>
                  <a:pt x="1405127" y="445769"/>
                </a:lnTo>
                <a:lnTo>
                  <a:pt x="1433322" y="445769"/>
                </a:lnTo>
                <a:close/>
              </a:path>
              <a:path w="1433322" h="722376">
                <a:moveTo>
                  <a:pt x="1433322" y="531113"/>
                </a:moveTo>
                <a:lnTo>
                  <a:pt x="1405128" y="531113"/>
                </a:lnTo>
                <a:lnTo>
                  <a:pt x="1405116" y="594804"/>
                </a:lnTo>
                <a:lnTo>
                  <a:pt x="1403860" y="607670"/>
                </a:lnTo>
                <a:lnTo>
                  <a:pt x="1400919" y="621764"/>
                </a:lnTo>
                <a:lnTo>
                  <a:pt x="1396733" y="632460"/>
                </a:lnTo>
                <a:lnTo>
                  <a:pt x="1394460" y="637031"/>
                </a:lnTo>
                <a:lnTo>
                  <a:pt x="1420355" y="649986"/>
                </a:lnTo>
                <a:lnTo>
                  <a:pt x="1423478" y="642201"/>
                </a:lnTo>
                <a:lnTo>
                  <a:pt x="1428033" y="630522"/>
                </a:lnTo>
                <a:lnTo>
                  <a:pt x="1431353" y="618122"/>
                </a:lnTo>
                <a:lnTo>
                  <a:pt x="1433197" y="605419"/>
                </a:lnTo>
                <a:lnTo>
                  <a:pt x="1433322" y="531113"/>
                </a:lnTo>
                <a:close/>
              </a:path>
              <a:path w="1433322" h="722376">
                <a:moveTo>
                  <a:pt x="1351026" y="713993"/>
                </a:moveTo>
                <a:lnTo>
                  <a:pt x="1341107" y="686562"/>
                </a:lnTo>
                <a:lnTo>
                  <a:pt x="1328620" y="690762"/>
                </a:lnTo>
                <a:lnTo>
                  <a:pt x="1315400" y="693274"/>
                </a:lnTo>
                <a:lnTo>
                  <a:pt x="1303007" y="694181"/>
                </a:lnTo>
                <a:lnTo>
                  <a:pt x="1232903" y="694181"/>
                </a:lnTo>
                <a:lnTo>
                  <a:pt x="1232903" y="722376"/>
                </a:lnTo>
                <a:lnTo>
                  <a:pt x="1304897" y="722359"/>
                </a:lnTo>
                <a:lnTo>
                  <a:pt x="1317576" y="721704"/>
                </a:lnTo>
                <a:lnTo>
                  <a:pt x="1330842" y="719834"/>
                </a:lnTo>
                <a:lnTo>
                  <a:pt x="1342631" y="716279"/>
                </a:lnTo>
                <a:lnTo>
                  <a:pt x="1351026" y="713993"/>
                </a:lnTo>
                <a:close/>
              </a:path>
              <a:path w="1433322" h="722376">
                <a:moveTo>
                  <a:pt x="1146810" y="722376"/>
                </a:moveTo>
                <a:lnTo>
                  <a:pt x="1146810" y="694181"/>
                </a:lnTo>
                <a:lnTo>
                  <a:pt x="1032510" y="694181"/>
                </a:lnTo>
                <a:lnTo>
                  <a:pt x="1032510" y="722376"/>
                </a:lnTo>
                <a:lnTo>
                  <a:pt x="1146810" y="722376"/>
                </a:lnTo>
                <a:close/>
              </a:path>
              <a:path w="1433322" h="722376">
                <a:moveTo>
                  <a:pt x="947153" y="722376"/>
                </a:moveTo>
                <a:lnTo>
                  <a:pt x="947153" y="694181"/>
                </a:lnTo>
                <a:lnTo>
                  <a:pt x="832853" y="694181"/>
                </a:lnTo>
                <a:lnTo>
                  <a:pt x="832853" y="722376"/>
                </a:lnTo>
                <a:lnTo>
                  <a:pt x="947153" y="722376"/>
                </a:lnTo>
                <a:close/>
              </a:path>
              <a:path w="1433322" h="722376">
                <a:moveTo>
                  <a:pt x="746760" y="722376"/>
                </a:moveTo>
                <a:lnTo>
                  <a:pt x="746760" y="694181"/>
                </a:lnTo>
                <a:lnTo>
                  <a:pt x="632460" y="694181"/>
                </a:lnTo>
                <a:lnTo>
                  <a:pt x="632460" y="722376"/>
                </a:lnTo>
                <a:lnTo>
                  <a:pt x="746760" y="722376"/>
                </a:lnTo>
                <a:close/>
              </a:path>
              <a:path w="1433322" h="722376">
                <a:moveTo>
                  <a:pt x="547103" y="722376"/>
                </a:moveTo>
                <a:lnTo>
                  <a:pt x="547103" y="694181"/>
                </a:lnTo>
                <a:lnTo>
                  <a:pt x="432803" y="694181"/>
                </a:lnTo>
                <a:lnTo>
                  <a:pt x="432803" y="722376"/>
                </a:lnTo>
                <a:lnTo>
                  <a:pt x="547103" y="722376"/>
                </a:lnTo>
                <a:close/>
              </a:path>
              <a:path w="1433322" h="722376">
                <a:moveTo>
                  <a:pt x="346710" y="722376"/>
                </a:moveTo>
                <a:lnTo>
                  <a:pt x="346710" y="694181"/>
                </a:lnTo>
                <a:lnTo>
                  <a:pt x="232410" y="694181"/>
                </a:lnTo>
                <a:lnTo>
                  <a:pt x="232410" y="722376"/>
                </a:lnTo>
                <a:lnTo>
                  <a:pt x="346710" y="722376"/>
                </a:lnTo>
                <a:close/>
              </a:path>
              <a:path w="1433322" h="722376">
                <a:moveTo>
                  <a:pt x="147053" y="722376"/>
                </a:moveTo>
                <a:lnTo>
                  <a:pt x="147053" y="694181"/>
                </a:lnTo>
                <a:lnTo>
                  <a:pt x="127899" y="694142"/>
                </a:lnTo>
                <a:lnTo>
                  <a:pt x="114923" y="692968"/>
                </a:lnTo>
                <a:lnTo>
                  <a:pt x="78225" y="679963"/>
                </a:lnTo>
                <a:lnTo>
                  <a:pt x="54102" y="659891"/>
                </a:lnTo>
                <a:lnTo>
                  <a:pt x="32753" y="678941"/>
                </a:lnTo>
                <a:lnTo>
                  <a:pt x="67768" y="706805"/>
                </a:lnTo>
                <a:lnTo>
                  <a:pt x="104410" y="719922"/>
                </a:lnTo>
                <a:lnTo>
                  <a:pt x="127899" y="722269"/>
                </a:lnTo>
                <a:lnTo>
                  <a:pt x="147053" y="72237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56" name="object 14"/>
          <p:cNvSpPr txBox="1">
            <a:spLocks noChangeArrowheads="1"/>
          </p:cNvSpPr>
          <p:nvPr/>
        </p:nvSpPr>
        <p:spPr bwMode="auto">
          <a:xfrm>
            <a:off x="7096125" y="3770313"/>
            <a:ext cx="7366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/>
            <a:r>
              <a:rPr lang="zh-TW" altLang="en-US" sz="28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資源</a:t>
            </a:r>
          </a:p>
        </p:txBody>
      </p:sp>
      <p:sp>
        <p:nvSpPr>
          <p:cNvPr id="87057" name="object 15"/>
          <p:cNvSpPr>
            <a:spLocks/>
          </p:cNvSpPr>
          <p:nvPr/>
        </p:nvSpPr>
        <p:spPr bwMode="auto">
          <a:xfrm>
            <a:off x="3648075" y="6188075"/>
            <a:ext cx="2317750" cy="457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57200"/>
              </a:cxn>
              <a:cxn ang="0">
                <a:pos x="2318004" y="457200"/>
              </a:cxn>
              <a:cxn ang="0">
                <a:pos x="2318004" y="0"/>
              </a:cxn>
              <a:cxn ang="0">
                <a:pos x="0" y="0"/>
              </a:cxn>
            </a:cxnLst>
            <a:rect l="0" t="0" r="r" b="b"/>
            <a:pathLst>
              <a:path w="2318004" h="457200">
                <a:moveTo>
                  <a:pt x="0" y="0"/>
                </a:moveTo>
                <a:lnTo>
                  <a:pt x="0" y="457200"/>
                </a:lnTo>
                <a:lnTo>
                  <a:pt x="2318004" y="457200"/>
                </a:lnTo>
                <a:lnTo>
                  <a:pt x="231800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8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6" name="object 16"/>
          <p:cNvSpPr txBox="1"/>
          <p:nvPr/>
        </p:nvSpPr>
        <p:spPr>
          <a:xfrm>
            <a:off x="2274888" y="5073650"/>
            <a:ext cx="5106987" cy="1527175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zh-TW" altLang="en-US" sz="2400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提升師生防災素養</a:t>
            </a:r>
            <a:r>
              <a:rPr lang="en-US" altLang="zh-TW" sz="2400" b="1" dirty="0">
                <a:solidFill>
                  <a:srgbClr val="CC0000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(</a:t>
            </a:r>
            <a:r>
              <a:rPr lang="zh-TW" altLang="en-US" sz="2400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知識、態度及技能</a:t>
            </a:r>
            <a:r>
              <a:rPr lang="en-US" altLang="zh-TW" sz="2400" b="1" dirty="0">
                <a:solidFill>
                  <a:srgbClr val="CC0000"/>
                </a:solidFill>
                <a:latin typeface="Times New Roman" pitchFamily="18" charset="0"/>
                <a:ea typeface="新細明體" pitchFamily="18" charset="-120"/>
              </a:rPr>
              <a:t>)</a:t>
            </a:r>
            <a:endParaRPr lang="en-US" altLang="zh-TW" sz="2400" dirty="0">
              <a:latin typeface="Times New Roman" pitchFamily="18" charset="0"/>
              <a:ea typeface="新細明體" pitchFamily="18" charset="-120"/>
            </a:endParaRPr>
          </a:p>
          <a:p>
            <a:pPr>
              <a:lnSpc>
                <a:spcPts val="1000"/>
              </a:lnSpc>
            </a:pPr>
            <a:endParaRPr lang="en-US" altLang="zh-TW" sz="1000" dirty="0">
              <a:latin typeface="Calibri" pitchFamily="34" charset="0"/>
              <a:ea typeface="新細明體" pitchFamily="18" charset="-120"/>
            </a:endParaRPr>
          </a:p>
          <a:p>
            <a:pPr>
              <a:lnSpc>
                <a:spcPts val="1000"/>
              </a:lnSpc>
            </a:pPr>
            <a:endParaRPr lang="en-US" altLang="zh-TW" sz="1000" dirty="0">
              <a:latin typeface="Calibri" pitchFamily="34" charset="0"/>
              <a:ea typeface="新細明體" pitchFamily="18" charset="-120"/>
            </a:endParaRPr>
          </a:p>
          <a:p>
            <a:pPr>
              <a:lnSpc>
                <a:spcPts val="1000"/>
              </a:lnSpc>
            </a:pPr>
            <a:endParaRPr lang="en-US" altLang="zh-TW" sz="1000" dirty="0">
              <a:latin typeface="Calibri" pitchFamily="34" charset="0"/>
              <a:ea typeface="新細明體" pitchFamily="18" charset="-120"/>
            </a:endParaRPr>
          </a:p>
          <a:p>
            <a:pPr>
              <a:lnSpc>
                <a:spcPts val="1000"/>
              </a:lnSpc>
            </a:pPr>
            <a:endParaRPr lang="en-US" altLang="zh-TW" sz="1000" dirty="0">
              <a:latin typeface="Calibri" pitchFamily="34" charset="0"/>
              <a:ea typeface="新細明體" pitchFamily="18" charset="-120"/>
            </a:endParaRPr>
          </a:p>
          <a:p>
            <a:pPr>
              <a:lnSpc>
                <a:spcPts val="1000"/>
              </a:lnSpc>
            </a:pPr>
            <a:endParaRPr lang="en-US" altLang="zh-TW" sz="1000" dirty="0">
              <a:latin typeface="Calibri" pitchFamily="34" charset="0"/>
              <a:ea typeface="新細明體" pitchFamily="18" charset="-120"/>
            </a:endParaRPr>
          </a:p>
          <a:p>
            <a:pPr>
              <a:lnSpc>
                <a:spcPts val="1100"/>
              </a:lnSpc>
              <a:spcBef>
                <a:spcPts val="63"/>
              </a:spcBef>
            </a:pPr>
            <a:endParaRPr lang="en-US" altLang="zh-TW" sz="1100" dirty="0">
              <a:latin typeface="Calibri" pitchFamily="34" charset="0"/>
              <a:ea typeface="新細明體" pitchFamily="18" charset="-120"/>
            </a:endParaRPr>
          </a:p>
          <a:p>
            <a:pPr algn="ctr"/>
            <a:r>
              <a:rPr lang="zh-TW" altLang="en-US" sz="240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生命財產有保障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7059" name="object 17"/>
          <p:cNvSpPr txBox="1">
            <a:spLocks noChangeArrowheads="1"/>
          </p:cNvSpPr>
          <p:nvPr/>
        </p:nvSpPr>
        <p:spPr bwMode="auto">
          <a:xfrm>
            <a:off x="836613" y="2414588"/>
            <a:ext cx="12446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/>
            <a:r>
              <a:rPr lang="zh-TW" altLang="en-US" sz="2400">
                <a:solidFill>
                  <a:srgbClr val="653300"/>
                </a:solidFill>
                <a:latin typeface="標楷體" pitchFamily="65" charset="-120"/>
                <a:ea typeface="標楷體" pitchFamily="65" charset="-120"/>
              </a:rPr>
              <a:t>課程綱要</a:t>
            </a:r>
            <a:endParaRPr lang="zh-TW" altLang="en-US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7060" name="object 18"/>
          <p:cNvSpPr txBox="1">
            <a:spLocks noChangeArrowheads="1"/>
          </p:cNvSpPr>
          <p:nvPr/>
        </p:nvSpPr>
        <p:spPr bwMode="auto">
          <a:xfrm>
            <a:off x="2133600" y="2749550"/>
            <a:ext cx="1549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/>
            <a:r>
              <a:rPr lang="zh-TW" altLang="en-US" sz="2400">
                <a:solidFill>
                  <a:srgbClr val="650065"/>
                </a:solidFill>
                <a:latin typeface="標楷體" pitchFamily="65" charset="-120"/>
                <a:ea typeface="標楷體" pitchFamily="65" charset="-120"/>
              </a:rPr>
              <a:t>教材、教案</a:t>
            </a:r>
            <a:endParaRPr lang="zh-TW" altLang="en-US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51013" y="1281113"/>
            <a:ext cx="6021387" cy="3651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lnSpc>
                <a:spcPts val="2875"/>
              </a:lnSpc>
            </a:pPr>
            <a:r>
              <a:rPr lang="zh-TW" altLang="en-US" sz="240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校園災害防救計畫</a:t>
            </a:r>
            <a:r>
              <a:rPr lang="en-US" altLang="zh-TW" sz="2400" b="1">
                <a:solidFill>
                  <a:srgbClr val="0000CC"/>
                </a:solidFill>
                <a:ea typeface="新細明體" pitchFamily="18" charset="-120"/>
                <a:cs typeface="Arial" charset="0"/>
              </a:rPr>
              <a:t>(</a:t>
            </a:r>
            <a:r>
              <a:rPr lang="zh-TW" altLang="en-US" sz="240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減災、整備、應變、復建</a:t>
            </a:r>
            <a:r>
              <a:rPr lang="en-US" altLang="zh-TW" sz="2400" b="1">
                <a:solidFill>
                  <a:srgbClr val="0000CC"/>
                </a:solidFill>
                <a:ea typeface="新細明體" pitchFamily="18" charset="-120"/>
              </a:rPr>
              <a:t>)</a:t>
            </a:r>
            <a:endParaRPr lang="en-US" altLang="zh-TW" sz="2400">
              <a:ea typeface="新細明體" pitchFamily="18" charset="-120"/>
            </a:endParaRPr>
          </a:p>
        </p:txBody>
      </p:sp>
      <p:sp>
        <p:nvSpPr>
          <p:cNvPr id="87062" name="object 20"/>
          <p:cNvSpPr txBox="1">
            <a:spLocks noChangeArrowheads="1"/>
          </p:cNvSpPr>
          <p:nvPr/>
        </p:nvSpPr>
        <p:spPr bwMode="auto">
          <a:xfrm>
            <a:off x="5470525" y="2547938"/>
            <a:ext cx="12446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/>
            <a:r>
              <a:rPr lang="zh-TW" altLang="en-US" sz="2400">
                <a:solidFill>
                  <a:srgbClr val="650065"/>
                </a:solidFill>
                <a:latin typeface="標楷體" pitchFamily="65" charset="-120"/>
                <a:ea typeface="標楷體" pitchFamily="65" charset="-120"/>
              </a:rPr>
              <a:t>應變演練</a:t>
            </a:r>
            <a:endParaRPr lang="zh-TW" altLang="en-US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7063" name="object 21"/>
          <p:cNvSpPr txBox="1">
            <a:spLocks noChangeArrowheads="1"/>
          </p:cNvSpPr>
          <p:nvPr/>
        </p:nvSpPr>
        <p:spPr bwMode="auto">
          <a:xfrm>
            <a:off x="3924300" y="2349500"/>
            <a:ext cx="12446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/>
            <a:r>
              <a:rPr lang="zh-TW" altLang="en-US" sz="24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養成培訓</a:t>
            </a:r>
            <a:endParaRPr lang="zh-TW" altLang="en-US" sz="24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7064" name="object 22"/>
          <p:cNvSpPr txBox="1">
            <a:spLocks noChangeArrowheads="1"/>
          </p:cNvSpPr>
          <p:nvPr/>
        </p:nvSpPr>
        <p:spPr bwMode="auto">
          <a:xfrm>
            <a:off x="7367588" y="2736850"/>
            <a:ext cx="12446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700"/>
            <a:r>
              <a:rPr lang="zh-TW" altLang="en-US" sz="2400">
                <a:solidFill>
                  <a:srgbClr val="653300"/>
                </a:solidFill>
                <a:latin typeface="標楷體" pitchFamily="65" charset="-120"/>
                <a:ea typeface="標楷體" pitchFamily="65" charset="-120"/>
              </a:rPr>
              <a:t>網路資源</a:t>
            </a:r>
            <a:endParaRPr lang="zh-TW" altLang="en-US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7065" name="object 23"/>
          <p:cNvSpPr>
            <a:spLocks/>
          </p:cNvSpPr>
          <p:nvPr/>
        </p:nvSpPr>
        <p:spPr bwMode="auto">
          <a:xfrm>
            <a:off x="4348163" y="5610225"/>
            <a:ext cx="903287" cy="482600"/>
          </a:xfrm>
          <a:custGeom>
            <a:avLst/>
            <a:gdLst/>
            <a:ahLst/>
            <a:cxnLst>
              <a:cxn ang="0">
                <a:pos x="903732" y="288798"/>
              </a:cxn>
              <a:cxn ang="0">
                <a:pos x="640080" y="288798"/>
              </a:cxn>
              <a:cxn ang="0">
                <a:pos x="640080" y="0"/>
              </a:cxn>
              <a:cxn ang="0">
                <a:pos x="263652" y="0"/>
              </a:cxn>
              <a:cxn ang="0">
                <a:pos x="263652" y="288798"/>
              </a:cxn>
              <a:cxn ang="0">
                <a:pos x="0" y="288798"/>
              </a:cxn>
              <a:cxn ang="0">
                <a:pos x="451866" y="483108"/>
              </a:cxn>
              <a:cxn ang="0">
                <a:pos x="903732" y="288798"/>
              </a:cxn>
            </a:cxnLst>
            <a:rect l="0" t="0" r="r" b="b"/>
            <a:pathLst>
              <a:path w="903731" h="483107">
                <a:moveTo>
                  <a:pt x="903732" y="288798"/>
                </a:moveTo>
                <a:lnTo>
                  <a:pt x="640080" y="288798"/>
                </a:lnTo>
                <a:lnTo>
                  <a:pt x="640080" y="0"/>
                </a:lnTo>
                <a:lnTo>
                  <a:pt x="263652" y="0"/>
                </a:lnTo>
                <a:lnTo>
                  <a:pt x="263652" y="288798"/>
                </a:lnTo>
                <a:lnTo>
                  <a:pt x="0" y="288798"/>
                </a:lnTo>
                <a:lnTo>
                  <a:pt x="451866" y="483108"/>
                </a:lnTo>
                <a:lnTo>
                  <a:pt x="903732" y="288798"/>
                </a:lnTo>
                <a:close/>
              </a:path>
            </a:pathLst>
          </a:custGeom>
          <a:solidFill>
            <a:srgbClr val="0033C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66" name="object 24"/>
          <p:cNvSpPr>
            <a:spLocks/>
          </p:cNvSpPr>
          <p:nvPr/>
        </p:nvSpPr>
        <p:spPr bwMode="auto">
          <a:xfrm>
            <a:off x="4611688" y="5573713"/>
            <a:ext cx="376237" cy="0"/>
          </a:xfrm>
          <a:custGeom>
            <a:avLst/>
            <a:gdLst/>
            <a:ahLst/>
            <a:cxnLst>
              <a:cxn ang="0">
                <a:pos x="376427" y="0"/>
              </a:cxn>
              <a:cxn ang="0">
                <a:pos x="0" y="0"/>
              </a:cxn>
            </a:cxnLst>
            <a:rect l="0" t="0" r="r" b="b"/>
            <a:pathLst>
              <a:path w="376427">
                <a:moveTo>
                  <a:pt x="376427" y="0"/>
                </a:moveTo>
                <a:lnTo>
                  <a:pt x="0" y="0"/>
                </a:lnTo>
              </a:path>
            </a:pathLst>
          </a:custGeom>
          <a:noFill/>
          <a:ln w="37083">
            <a:solidFill>
              <a:srgbClr val="C0C0C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67" name="object 25"/>
          <p:cNvSpPr>
            <a:spLocks/>
          </p:cNvSpPr>
          <p:nvPr/>
        </p:nvSpPr>
        <p:spPr bwMode="auto">
          <a:xfrm>
            <a:off x="4611688" y="5529263"/>
            <a:ext cx="376237" cy="0"/>
          </a:xfrm>
          <a:custGeom>
            <a:avLst/>
            <a:gdLst/>
            <a:ahLst/>
            <a:cxnLst>
              <a:cxn ang="0">
                <a:pos x="376427" y="0"/>
              </a:cxn>
              <a:cxn ang="0">
                <a:pos x="0" y="0"/>
              </a:cxn>
            </a:cxnLst>
            <a:rect l="0" t="0" r="r" b="b"/>
            <a:pathLst>
              <a:path w="376427">
                <a:moveTo>
                  <a:pt x="376427" y="0"/>
                </a:moveTo>
                <a:lnTo>
                  <a:pt x="0" y="0"/>
                </a:lnTo>
              </a:path>
            </a:pathLst>
          </a:custGeom>
          <a:noFill/>
          <a:ln w="19557">
            <a:solidFill>
              <a:srgbClr val="C0C0C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68" name="object 26"/>
          <p:cNvSpPr>
            <a:spLocks/>
          </p:cNvSpPr>
          <p:nvPr/>
        </p:nvSpPr>
        <p:spPr bwMode="auto">
          <a:xfrm>
            <a:off x="4325938" y="5605463"/>
            <a:ext cx="949325" cy="492125"/>
          </a:xfrm>
          <a:custGeom>
            <a:avLst/>
            <a:gdLst/>
            <a:ahLst/>
            <a:cxnLst>
              <a:cxn ang="0">
                <a:pos x="0" y="288798"/>
              </a:cxn>
              <a:cxn ang="0">
                <a:pos x="25146" y="289560"/>
              </a:cxn>
              <a:cxn ang="0">
                <a:pos x="281940" y="298704"/>
              </a:cxn>
              <a:cxn ang="0">
                <a:pos x="286512" y="288798"/>
              </a:cxn>
              <a:cxn ang="0">
                <a:pos x="25146" y="289560"/>
              </a:cxn>
              <a:cxn ang="0">
                <a:pos x="46374" y="298704"/>
              </a:cxn>
              <a:cxn ang="0">
                <a:pos x="46374" y="298704"/>
              </a:cxn>
              <a:cxn ang="0">
                <a:pos x="472440" y="492030"/>
              </a:cxn>
              <a:cxn ang="0">
                <a:pos x="474346" y="483050"/>
              </a:cxn>
              <a:cxn ang="0">
                <a:pos x="667512" y="0"/>
              </a:cxn>
              <a:cxn ang="0">
                <a:pos x="281940" y="288798"/>
              </a:cxn>
              <a:cxn ang="0">
                <a:pos x="286512" y="9144"/>
              </a:cxn>
              <a:cxn ang="0">
                <a:pos x="291084" y="9144"/>
              </a:cxn>
              <a:cxn ang="0">
                <a:pos x="658368" y="4572"/>
              </a:cxn>
              <a:cxn ang="0">
                <a:pos x="662940" y="288798"/>
              </a:cxn>
              <a:cxn ang="0">
                <a:pos x="291084" y="298704"/>
              </a:cxn>
              <a:cxn ang="0">
                <a:pos x="286512" y="9144"/>
              </a:cxn>
              <a:cxn ang="0">
                <a:pos x="281940" y="293370"/>
              </a:cxn>
              <a:cxn ang="0">
                <a:pos x="291084" y="298704"/>
              </a:cxn>
              <a:cxn ang="0">
                <a:pos x="291084" y="4572"/>
              </a:cxn>
              <a:cxn ang="0">
                <a:pos x="291084" y="9144"/>
              </a:cxn>
              <a:cxn ang="0">
                <a:pos x="474346" y="483050"/>
              </a:cxn>
              <a:cxn ang="0">
                <a:pos x="476250" y="483870"/>
              </a:cxn>
              <a:cxn ang="0">
                <a:pos x="476250" y="483870"/>
              </a:cxn>
              <a:cxn ang="0">
                <a:pos x="472440" y="492030"/>
              </a:cxn>
              <a:cxn ang="0">
                <a:pos x="476250" y="492358"/>
              </a:cxn>
              <a:cxn ang="0">
                <a:pos x="903041" y="298704"/>
              </a:cxn>
              <a:cxn ang="0">
                <a:pos x="476250" y="483870"/>
              </a:cxn>
              <a:cxn ang="0">
                <a:pos x="926424" y="298704"/>
              </a:cxn>
              <a:cxn ang="0">
                <a:pos x="658368" y="4572"/>
              </a:cxn>
              <a:cxn ang="0">
                <a:pos x="662940" y="9144"/>
              </a:cxn>
              <a:cxn ang="0">
                <a:pos x="667512" y="293370"/>
              </a:cxn>
              <a:cxn ang="0">
                <a:pos x="662940" y="9144"/>
              </a:cxn>
              <a:cxn ang="0">
                <a:pos x="658368" y="298704"/>
              </a:cxn>
              <a:cxn ang="0">
                <a:pos x="949452" y="288798"/>
              </a:cxn>
              <a:cxn ang="0">
                <a:pos x="667512" y="293370"/>
              </a:cxn>
              <a:cxn ang="0">
                <a:pos x="903041" y="298704"/>
              </a:cxn>
              <a:cxn ang="0">
                <a:pos x="926575" y="298638"/>
              </a:cxn>
              <a:cxn ang="0">
                <a:pos x="926575" y="298638"/>
              </a:cxn>
              <a:cxn ang="0">
                <a:pos x="903041" y="298704"/>
              </a:cxn>
            </a:cxnLst>
            <a:rect l="0" t="0" r="r" b="b"/>
            <a:pathLst>
              <a:path w="949452" h="493014">
                <a:moveTo>
                  <a:pt x="286512" y="288798"/>
                </a:moveTo>
                <a:lnTo>
                  <a:pt x="0" y="288798"/>
                </a:lnTo>
                <a:lnTo>
                  <a:pt x="22876" y="298638"/>
                </a:lnTo>
                <a:lnTo>
                  <a:pt x="25146" y="289560"/>
                </a:lnTo>
                <a:lnTo>
                  <a:pt x="46374" y="298704"/>
                </a:lnTo>
                <a:lnTo>
                  <a:pt x="281940" y="298704"/>
                </a:lnTo>
                <a:lnTo>
                  <a:pt x="281940" y="293370"/>
                </a:lnTo>
                <a:lnTo>
                  <a:pt x="286512" y="288798"/>
                </a:lnTo>
                <a:close/>
              </a:path>
              <a:path w="949452" h="493014">
                <a:moveTo>
                  <a:pt x="46374" y="298704"/>
                </a:moveTo>
                <a:lnTo>
                  <a:pt x="25146" y="289560"/>
                </a:lnTo>
                <a:lnTo>
                  <a:pt x="22876" y="298638"/>
                </a:lnTo>
                <a:lnTo>
                  <a:pt x="46374" y="298704"/>
                </a:lnTo>
                <a:close/>
              </a:path>
              <a:path w="949452" h="493014">
                <a:moveTo>
                  <a:pt x="474346" y="483050"/>
                </a:moveTo>
                <a:lnTo>
                  <a:pt x="46374" y="298704"/>
                </a:lnTo>
                <a:lnTo>
                  <a:pt x="23027" y="298704"/>
                </a:lnTo>
                <a:lnTo>
                  <a:pt x="472440" y="492030"/>
                </a:lnTo>
                <a:lnTo>
                  <a:pt x="472440" y="483870"/>
                </a:lnTo>
                <a:lnTo>
                  <a:pt x="474346" y="483050"/>
                </a:lnTo>
                <a:close/>
              </a:path>
              <a:path w="949452" h="493014">
                <a:moveTo>
                  <a:pt x="667512" y="288798"/>
                </a:moveTo>
                <a:lnTo>
                  <a:pt x="667512" y="0"/>
                </a:lnTo>
                <a:lnTo>
                  <a:pt x="281940" y="0"/>
                </a:lnTo>
                <a:lnTo>
                  <a:pt x="281940" y="288798"/>
                </a:lnTo>
                <a:lnTo>
                  <a:pt x="286512" y="288798"/>
                </a:lnTo>
                <a:lnTo>
                  <a:pt x="286512" y="9144"/>
                </a:lnTo>
                <a:lnTo>
                  <a:pt x="291084" y="4572"/>
                </a:lnTo>
                <a:lnTo>
                  <a:pt x="291084" y="9144"/>
                </a:lnTo>
                <a:lnTo>
                  <a:pt x="658368" y="9144"/>
                </a:lnTo>
                <a:lnTo>
                  <a:pt x="658368" y="4572"/>
                </a:lnTo>
                <a:lnTo>
                  <a:pt x="662940" y="9144"/>
                </a:lnTo>
                <a:lnTo>
                  <a:pt x="662940" y="288798"/>
                </a:lnTo>
                <a:lnTo>
                  <a:pt x="667512" y="288798"/>
                </a:lnTo>
                <a:close/>
              </a:path>
              <a:path w="949452" h="493014">
                <a:moveTo>
                  <a:pt x="291084" y="298704"/>
                </a:moveTo>
                <a:lnTo>
                  <a:pt x="291084" y="9144"/>
                </a:lnTo>
                <a:lnTo>
                  <a:pt x="286512" y="9144"/>
                </a:lnTo>
                <a:lnTo>
                  <a:pt x="286512" y="288798"/>
                </a:lnTo>
                <a:lnTo>
                  <a:pt x="281940" y="293370"/>
                </a:lnTo>
                <a:lnTo>
                  <a:pt x="281940" y="298704"/>
                </a:lnTo>
                <a:lnTo>
                  <a:pt x="291084" y="298704"/>
                </a:lnTo>
                <a:close/>
              </a:path>
              <a:path w="949452" h="493014">
                <a:moveTo>
                  <a:pt x="291084" y="9144"/>
                </a:moveTo>
                <a:lnTo>
                  <a:pt x="291084" y="4572"/>
                </a:lnTo>
                <a:lnTo>
                  <a:pt x="286512" y="9144"/>
                </a:lnTo>
                <a:lnTo>
                  <a:pt x="291084" y="9144"/>
                </a:lnTo>
                <a:close/>
              </a:path>
              <a:path w="949452" h="493014">
                <a:moveTo>
                  <a:pt x="476250" y="483870"/>
                </a:moveTo>
                <a:lnTo>
                  <a:pt x="474346" y="483050"/>
                </a:lnTo>
                <a:lnTo>
                  <a:pt x="472440" y="483870"/>
                </a:lnTo>
                <a:lnTo>
                  <a:pt x="476250" y="483870"/>
                </a:lnTo>
                <a:close/>
              </a:path>
              <a:path w="949452" h="493014">
                <a:moveTo>
                  <a:pt x="476250" y="492358"/>
                </a:moveTo>
                <a:lnTo>
                  <a:pt x="476250" y="483870"/>
                </a:lnTo>
                <a:lnTo>
                  <a:pt x="472440" y="483870"/>
                </a:lnTo>
                <a:lnTo>
                  <a:pt x="472440" y="492030"/>
                </a:lnTo>
                <a:lnTo>
                  <a:pt x="474726" y="493014"/>
                </a:lnTo>
                <a:lnTo>
                  <a:pt x="476250" y="492358"/>
                </a:lnTo>
                <a:close/>
              </a:path>
              <a:path w="949452" h="493014">
                <a:moveTo>
                  <a:pt x="926424" y="298704"/>
                </a:moveTo>
                <a:lnTo>
                  <a:pt x="903041" y="298704"/>
                </a:lnTo>
                <a:lnTo>
                  <a:pt x="474346" y="483050"/>
                </a:lnTo>
                <a:lnTo>
                  <a:pt x="476250" y="483870"/>
                </a:lnTo>
                <a:lnTo>
                  <a:pt x="476250" y="492358"/>
                </a:lnTo>
                <a:lnTo>
                  <a:pt x="926424" y="298704"/>
                </a:lnTo>
                <a:close/>
              </a:path>
              <a:path w="949452" h="493014">
                <a:moveTo>
                  <a:pt x="662940" y="9144"/>
                </a:moveTo>
                <a:lnTo>
                  <a:pt x="658368" y="4572"/>
                </a:lnTo>
                <a:lnTo>
                  <a:pt x="658368" y="9144"/>
                </a:lnTo>
                <a:lnTo>
                  <a:pt x="662940" y="9144"/>
                </a:lnTo>
                <a:close/>
              </a:path>
              <a:path w="949452" h="493014">
                <a:moveTo>
                  <a:pt x="667512" y="298704"/>
                </a:moveTo>
                <a:lnTo>
                  <a:pt x="667512" y="293370"/>
                </a:lnTo>
                <a:lnTo>
                  <a:pt x="662940" y="288798"/>
                </a:lnTo>
                <a:lnTo>
                  <a:pt x="662940" y="9144"/>
                </a:lnTo>
                <a:lnTo>
                  <a:pt x="658368" y="9144"/>
                </a:lnTo>
                <a:lnTo>
                  <a:pt x="658368" y="298704"/>
                </a:lnTo>
                <a:lnTo>
                  <a:pt x="667512" y="298704"/>
                </a:lnTo>
                <a:close/>
              </a:path>
              <a:path w="949452" h="493014">
                <a:moveTo>
                  <a:pt x="949452" y="288798"/>
                </a:moveTo>
                <a:lnTo>
                  <a:pt x="662940" y="288798"/>
                </a:lnTo>
                <a:lnTo>
                  <a:pt x="667512" y="293370"/>
                </a:lnTo>
                <a:lnTo>
                  <a:pt x="667512" y="298704"/>
                </a:lnTo>
                <a:lnTo>
                  <a:pt x="903041" y="298704"/>
                </a:lnTo>
                <a:lnTo>
                  <a:pt x="924306" y="289560"/>
                </a:lnTo>
                <a:lnTo>
                  <a:pt x="926575" y="298638"/>
                </a:lnTo>
                <a:lnTo>
                  <a:pt x="949452" y="288798"/>
                </a:lnTo>
                <a:close/>
              </a:path>
              <a:path w="949452" h="493014">
                <a:moveTo>
                  <a:pt x="926575" y="298638"/>
                </a:moveTo>
                <a:lnTo>
                  <a:pt x="924306" y="289560"/>
                </a:lnTo>
                <a:lnTo>
                  <a:pt x="903041" y="298704"/>
                </a:lnTo>
                <a:lnTo>
                  <a:pt x="926575" y="29863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69" name="object 27"/>
          <p:cNvSpPr>
            <a:spLocks/>
          </p:cNvSpPr>
          <p:nvPr/>
        </p:nvSpPr>
        <p:spPr bwMode="auto">
          <a:xfrm>
            <a:off x="4606925" y="5551488"/>
            <a:ext cx="385763" cy="44450"/>
          </a:xfrm>
          <a:custGeom>
            <a:avLst/>
            <a:gdLst/>
            <a:ahLst/>
            <a:cxnLst>
              <a:cxn ang="0">
                <a:pos x="385572" y="45720"/>
              </a:cxn>
              <a:cxn ang="0">
                <a:pos x="385572" y="0"/>
              </a:cxn>
              <a:cxn ang="0">
                <a:pos x="0" y="0"/>
              </a:cxn>
              <a:cxn ang="0">
                <a:pos x="0" y="45720"/>
              </a:cxn>
              <a:cxn ang="0">
                <a:pos x="4572" y="45720"/>
              </a:cxn>
              <a:cxn ang="0">
                <a:pos x="4572" y="9906"/>
              </a:cxn>
              <a:cxn ang="0">
                <a:pos x="9144" y="4572"/>
              </a:cxn>
              <a:cxn ang="0">
                <a:pos x="9144" y="9906"/>
              </a:cxn>
              <a:cxn ang="0">
                <a:pos x="376428" y="9906"/>
              </a:cxn>
              <a:cxn ang="0">
                <a:pos x="376428" y="4572"/>
              </a:cxn>
              <a:cxn ang="0">
                <a:pos x="381000" y="9906"/>
              </a:cxn>
              <a:cxn ang="0">
                <a:pos x="381000" y="45720"/>
              </a:cxn>
              <a:cxn ang="0">
                <a:pos x="385572" y="45720"/>
              </a:cxn>
              <a:cxn ang="0">
                <a:pos x="9144" y="9906"/>
              </a:cxn>
              <a:cxn ang="0">
                <a:pos x="9144" y="4572"/>
              </a:cxn>
              <a:cxn ang="0">
                <a:pos x="4572" y="9906"/>
              </a:cxn>
              <a:cxn ang="0">
                <a:pos x="9144" y="9906"/>
              </a:cxn>
              <a:cxn ang="0">
                <a:pos x="9144" y="35814"/>
              </a:cxn>
              <a:cxn ang="0">
                <a:pos x="9144" y="9906"/>
              </a:cxn>
              <a:cxn ang="0">
                <a:pos x="4572" y="9906"/>
              </a:cxn>
              <a:cxn ang="0">
                <a:pos x="4572" y="35814"/>
              </a:cxn>
              <a:cxn ang="0">
                <a:pos x="9144" y="35814"/>
              </a:cxn>
              <a:cxn ang="0">
                <a:pos x="381000" y="35814"/>
              </a:cxn>
              <a:cxn ang="0">
                <a:pos x="4572" y="35814"/>
              </a:cxn>
              <a:cxn ang="0">
                <a:pos x="9144" y="40386"/>
              </a:cxn>
              <a:cxn ang="0">
                <a:pos x="9144" y="45720"/>
              </a:cxn>
              <a:cxn ang="0">
                <a:pos x="376428" y="45720"/>
              </a:cxn>
              <a:cxn ang="0">
                <a:pos x="376428" y="40386"/>
              </a:cxn>
              <a:cxn ang="0">
                <a:pos x="381000" y="35814"/>
              </a:cxn>
              <a:cxn ang="0">
                <a:pos x="9144" y="45720"/>
              </a:cxn>
              <a:cxn ang="0">
                <a:pos x="9144" y="40386"/>
              </a:cxn>
              <a:cxn ang="0">
                <a:pos x="4572" y="35814"/>
              </a:cxn>
              <a:cxn ang="0">
                <a:pos x="4572" y="45720"/>
              </a:cxn>
              <a:cxn ang="0">
                <a:pos x="9144" y="45720"/>
              </a:cxn>
              <a:cxn ang="0">
                <a:pos x="381000" y="9906"/>
              </a:cxn>
              <a:cxn ang="0">
                <a:pos x="376428" y="4572"/>
              </a:cxn>
              <a:cxn ang="0">
                <a:pos x="376428" y="9906"/>
              </a:cxn>
              <a:cxn ang="0">
                <a:pos x="381000" y="9906"/>
              </a:cxn>
              <a:cxn ang="0">
                <a:pos x="381000" y="35814"/>
              </a:cxn>
              <a:cxn ang="0">
                <a:pos x="381000" y="9906"/>
              </a:cxn>
              <a:cxn ang="0">
                <a:pos x="376428" y="9906"/>
              </a:cxn>
              <a:cxn ang="0">
                <a:pos x="376428" y="35814"/>
              </a:cxn>
              <a:cxn ang="0">
                <a:pos x="381000" y="35814"/>
              </a:cxn>
              <a:cxn ang="0">
                <a:pos x="381000" y="45720"/>
              </a:cxn>
              <a:cxn ang="0">
                <a:pos x="381000" y="35814"/>
              </a:cxn>
              <a:cxn ang="0">
                <a:pos x="376428" y="40386"/>
              </a:cxn>
              <a:cxn ang="0">
                <a:pos x="376428" y="45720"/>
              </a:cxn>
              <a:cxn ang="0">
                <a:pos x="381000" y="45720"/>
              </a:cxn>
            </a:cxnLst>
            <a:rect l="0" t="0" r="r" b="b"/>
            <a:pathLst>
              <a:path w="385572" h="45720">
                <a:moveTo>
                  <a:pt x="385572" y="45720"/>
                </a:moveTo>
                <a:lnTo>
                  <a:pt x="385572" y="0"/>
                </a:lnTo>
                <a:lnTo>
                  <a:pt x="0" y="0"/>
                </a:lnTo>
                <a:lnTo>
                  <a:pt x="0" y="45720"/>
                </a:lnTo>
                <a:lnTo>
                  <a:pt x="4572" y="45720"/>
                </a:lnTo>
                <a:lnTo>
                  <a:pt x="4572" y="9906"/>
                </a:lnTo>
                <a:lnTo>
                  <a:pt x="9144" y="4572"/>
                </a:lnTo>
                <a:lnTo>
                  <a:pt x="9144" y="9906"/>
                </a:lnTo>
                <a:lnTo>
                  <a:pt x="376428" y="9906"/>
                </a:lnTo>
                <a:lnTo>
                  <a:pt x="376428" y="4572"/>
                </a:lnTo>
                <a:lnTo>
                  <a:pt x="381000" y="9906"/>
                </a:lnTo>
                <a:lnTo>
                  <a:pt x="381000" y="45720"/>
                </a:lnTo>
                <a:lnTo>
                  <a:pt x="385572" y="45720"/>
                </a:lnTo>
                <a:close/>
              </a:path>
              <a:path w="385572" h="45720">
                <a:moveTo>
                  <a:pt x="9144" y="9906"/>
                </a:moveTo>
                <a:lnTo>
                  <a:pt x="9144" y="4572"/>
                </a:lnTo>
                <a:lnTo>
                  <a:pt x="4572" y="9906"/>
                </a:lnTo>
                <a:lnTo>
                  <a:pt x="9144" y="9906"/>
                </a:lnTo>
                <a:close/>
              </a:path>
              <a:path w="385572" h="45720">
                <a:moveTo>
                  <a:pt x="9144" y="35814"/>
                </a:moveTo>
                <a:lnTo>
                  <a:pt x="9144" y="9906"/>
                </a:lnTo>
                <a:lnTo>
                  <a:pt x="4572" y="9906"/>
                </a:lnTo>
                <a:lnTo>
                  <a:pt x="4572" y="35814"/>
                </a:lnTo>
                <a:lnTo>
                  <a:pt x="9144" y="35814"/>
                </a:lnTo>
                <a:close/>
              </a:path>
              <a:path w="385572" h="45720">
                <a:moveTo>
                  <a:pt x="381000" y="35814"/>
                </a:moveTo>
                <a:lnTo>
                  <a:pt x="4572" y="35814"/>
                </a:lnTo>
                <a:lnTo>
                  <a:pt x="9144" y="40386"/>
                </a:lnTo>
                <a:lnTo>
                  <a:pt x="9144" y="45720"/>
                </a:lnTo>
                <a:lnTo>
                  <a:pt x="376428" y="45720"/>
                </a:lnTo>
                <a:lnTo>
                  <a:pt x="376428" y="40386"/>
                </a:lnTo>
                <a:lnTo>
                  <a:pt x="381000" y="35814"/>
                </a:lnTo>
                <a:close/>
              </a:path>
              <a:path w="385572" h="45720">
                <a:moveTo>
                  <a:pt x="9144" y="45720"/>
                </a:moveTo>
                <a:lnTo>
                  <a:pt x="9144" y="40386"/>
                </a:lnTo>
                <a:lnTo>
                  <a:pt x="4572" y="35814"/>
                </a:lnTo>
                <a:lnTo>
                  <a:pt x="4572" y="45720"/>
                </a:lnTo>
                <a:lnTo>
                  <a:pt x="9144" y="45720"/>
                </a:lnTo>
                <a:close/>
              </a:path>
              <a:path w="385572" h="45720">
                <a:moveTo>
                  <a:pt x="381000" y="9906"/>
                </a:moveTo>
                <a:lnTo>
                  <a:pt x="376428" y="4572"/>
                </a:lnTo>
                <a:lnTo>
                  <a:pt x="376428" y="9906"/>
                </a:lnTo>
                <a:lnTo>
                  <a:pt x="381000" y="9906"/>
                </a:lnTo>
                <a:close/>
              </a:path>
              <a:path w="385572" h="45720">
                <a:moveTo>
                  <a:pt x="381000" y="35814"/>
                </a:moveTo>
                <a:lnTo>
                  <a:pt x="381000" y="9906"/>
                </a:lnTo>
                <a:lnTo>
                  <a:pt x="376428" y="9906"/>
                </a:lnTo>
                <a:lnTo>
                  <a:pt x="376428" y="35814"/>
                </a:lnTo>
                <a:lnTo>
                  <a:pt x="381000" y="35814"/>
                </a:lnTo>
                <a:close/>
              </a:path>
              <a:path w="385572" h="45720">
                <a:moveTo>
                  <a:pt x="381000" y="45720"/>
                </a:moveTo>
                <a:lnTo>
                  <a:pt x="381000" y="35814"/>
                </a:lnTo>
                <a:lnTo>
                  <a:pt x="376428" y="40386"/>
                </a:lnTo>
                <a:lnTo>
                  <a:pt x="376428" y="45720"/>
                </a:lnTo>
                <a:lnTo>
                  <a:pt x="381000" y="457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70" name="object 28"/>
          <p:cNvSpPr>
            <a:spLocks/>
          </p:cNvSpPr>
          <p:nvPr/>
        </p:nvSpPr>
        <p:spPr bwMode="auto">
          <a:xfrm>
            <a:off x="4606925" y="5514975"/>
            <a:ext cx="385763" cy="26988"/>
          </a:xfrm>
          <a:custGeom>
            <a:avLst/>
            <a:gdLst/>
            <a:ahLst/>
            <a:cxnLst>
              <a:cxn ang="0">
                <a:pos x="385572" y="27432"/>
              </a:cxn>
              <a:cxn ang="0">
                <a:pos x="385572" y="0"/>
              </a:cxn>
              <a:cxn ang="0">
                <a:pos x="0" y="0"/>
              </a:cxn>
              <a:cxn ang="0">
                <a:pos x="0" y="27432"/>
              </a:cxn>
              <a:cxn ang="0">
                <a:pos x="4572" y="27432"/>
              </a:cxn>
              <a:cxn ang="0">
                <a:pos x="4572" y="9906"/>
              </a:cxn>
              <a:cxn ang="0">
                <a:pos x="9144" y="4572"/>
              </a:cxn>
              <a:cxn ang="0">
                <a:pos x="9144" y="9906"/>
              </a:cxn>
              <a:cxn ang="0">
                <a:pos x="376428" y="9906"/>
              </a:cxn>
              <a:cxn ang="0">
                <a:pos x="376428" y="4572"/>
              </a:cxn>
              <a:cxn ang="0">
                <a:pos x="381000" y="9906"/>
              </a:cxn>
              <a:cxn ang="0">
                <a:pos x="381000" y="27432"/>
              </a:cxn>
              <a:cxn ang="0">
                <a:pos x="385572" y="27432"/>
              </a:cxn>
              <a:cxn ang="0">
                <a:pos x="9144" y="9906"/>
              </a:cxn>
              <a:cxn ang="0">
                <a:pos x="9144" y="4572"/>
              </a:cxn>
              <a:cxn ang="0">
                <a:pos x="4572" y="9906"/>
              </a:cxn>
              <a:cxn ang="0">
                <a:pos x="9144" y="9906"/>
              </a:cxn>
              <a:cxn ang="0">
                <a:pos x="9144" y="18288"/>
              </a:cxn>
              <a:cxn ang="0">
                <a:pos x="9144" y="9906"/>
              </a:cxn>
              <a:cxn ang="0">
                <a:pos x="4572" y="9906"/>
              </a:cxn>
              <a:cxn ang="0">
                <a:pos x="4572" y="18288"/>
              </a:cxn>
              <a:cxn ang="0">
                <a:pos x="9144" y="18288"/>
              </a:cxn>
              <a:cxn ang="0">
                <a:pos x="381000" y="18288"/>
              </a:cxn>
              <a:cxn ang="0">
                <a:pos x="4572" y="18288"/>
              </a:cxn>
              <a:cxn ang="0">
                <a:pos x="9144" y="22860"/>
              </a:cxn>
              <a:cxn ang="0">
                <a:pos x="9144" y="27432"/>
              </a:cxn>
              <a:cxn ang="0">
                <a:pos x="376428" y="27432"/>
              </a:cxn>
              <a:cxn ang="0">
                <a:pos x="376428" y="22860"/>
              </a:cxn>
              <a:cxn ang="0">
                <a:pos x="381000" y="18288"/>
              </a:cxn>
              <a:cxn ang="0">
                <a:pos x="9144" y="27432"/>
              </a:cxn>
              <a:cxn ang="0">
                <a:pos x="9144" y="22860"/>
              </a:cxn>
              <a:cxn ang="0">
                <a:pos x="4572" y="18288"/>
              </a:cxn>
              <a:cxn ang="0">
                <a:pos x="4572" y="27432"/>
              </a:cxn>
              <a:cxn ang="0">
                <a:pos x="9144" y="27432"/>
              </a:cxn>
              <a:cxn ang="0">
                <a:pos x="381000" y="9906"/>
              </a:cxn>
              <a:cxn ang="0">
                <a:pos x="376428" y="4572"/>
              </a:cxn>
              <a:cxn ang="0">
                <a:pos x="376428" y="9906"/>
              </a:cxn>
              <a:cxn ang="0">
                <a:pos x="381000" y="9906"/>
              </a:cxn>
              <a:cxn ang="0">
                <a:pos x="381000" y="18288"/>
              </a:cxn>
              <a:cxn ang="0">
                <a:pos x="381000" y="9906"/>
              </a:cxn>
              <a:cxn ang="0">
                <a:pos x="376428" y="9906"/>
              </a:cxn>
              <a:cxn ang="0">
                <a:pos x="376428" y="18288"/>
              </a:cxn>
              <a:cxn ang="0">
                <a:pos x="381000" y="18288"/>
              </a:cxn>
              <a:cxn ang="0">
                <a:pos x="381000" y="27432"/>
              </a:cxn>
              <a:cxn ang="0">
                <a:pos x="381000" y="18288"/>
              </a:cxn>
              <a:cxn ang="0">
                <a:pos x="376428" y="22860"/>
              </a:cxn>
              <a:cxn ang="0">
                <a:pos x="376428" y="27432"/>
              </a:cxn>
              <a:cxn ang="0">
                <a:pos x="381000" y="27432"/>
              </a:cxn>
            </a:cxnLst>
            <a:rect l="0" t="0" r="r" b="b"/>
            <a:pathLst>
              <a:path w="385572" h="27431">
                <a:moveTo>
                  <a:pt x="385572" y="27432"/>
                </a:moveTo>
                <a:lnTo>
                  <a:pt x="385572" y="0"/>
                </a:lnTo>
                <a:lnTo>
                  <a:pt x="0" y="0"/>
                </a:lnTo>
                <a:lnTo>
                  <a:pt x="0" y="27432"/>
                </a:lnTo>
                <a:lnTo>
                  <a:pt x="4572" y="27432"/>
                </a:lnTo>
                <a:lnTo>
                  <a:pt x="4572" y="9906"/>
                </a:lnTo>
                <a:lnTo>
                  <a:pt x="9144" y="4572"/>
                </a:lnTo>
                <a:lnTo>
                  <a:pt x="9144" y="9906"/>
                </a:lnTo>
                <a:lnTo>
                  <a:pt x="376428" y="9906"/>
                </a:lnTo>
                <a:lnTo>
                  <a:pt x="376428" y="4572"/>
                </a:lnTo>
                <a:lnTo>
                  <a:pt x="381000" y="9906"/>
                </a:lnTo>
                <a:lnTo>
                  <a:pt x="381000" y="27432"/>
                </a:lnTo>
                <a:lnTo>
                  <a:pt x="385572" y="27432"/>
                </a:lnTo>
                <a:close/>
              </a:path>
              <a:path w="385572" h="27431">
                <a:moveTo>
                  <a:pt x="9144" y="9906"/>
                </a:moveTo>
                <a:lnTo>
                  <a:pt x="9144" y="4572"/>
                </a:lnTo>
                <a:lnTo>
                  <a:pt x="4572" y="9906"/>
                </a:lnTo>
                <a:lnTo>
                  <a:pt x="9144" y="9906"/>
                </a:lnTo>
                <a:close/>
              </a:path>
              <a:path w="385572" h="27431">
                <a:moveTo>
                  <a:pt x="9144" y="18288"/>
                </a:moveTo>
                <a:lnTo>
                  <a:pt x="9144" y="9906"/>
                </a:lnTo>
                <a:lnTo>
                  <a:pt x="4572" y="9906"/>
                </a:lnTo>
                <a:lnTo>
                  <a:pt x="4572" y="18288"/>
                </a:lnTo>
                <a:lnTo>
                  <a:pt x="9144" y="18288"/>
                </a:lnTo>
                <a:close/>
              </a:path>
              <a:path w="385572" h="27431">
                <a:moveTo>
                  <a:pt x="381000" y="18288"/>
                </a:moveTo>
                <a:lnTo>
                  <a:pt x="4572" y="18288"/>
                </a:lnTo>
                <a:lnTo>
                  <a:pt x="9144" y="22860"/>
                </a:lnTo>
                <a:lnTo>
                  <a:pt x="9144" y="27432"/>
                </a:lnTo>
                <a:lnTo>
                  <a:pt x="376428" y="27432"/>
                </a:lnTo>
                <a:lnTo>
                  <a:pt x="376428" y="22860"/>
                </a:lnTo>
                <a:lnTo>
                  <a:pt x="381000" y="18288"/>
                </a:lnTo>
                <a:close/>
              </a:path>
              <a:path w="385572" h="27431">
                <a:moveTo>
                  <a:pt x="9144" y="27432"/>
                </a:moveTo>
                <a:lnTo>
                  <a:pt x="9144" y="22860"/>
                </a:lnTo>
                <a:lnTo>
                  <a:pt x="4572" y="18288"/>
                </a:lnTo>
                <a:lnTo>
                  <a:pt x="4572" y="27432"/>
                </a:lnTo>
                <a:lnTo>
                  <a:pt x="9144" y="27432"/>
                </a:lnTo>
                <a:close/>
              </a:path>
              <a:path w="385572" h="27431">
                <a:moveTo>
                  <a:pt x="381000" y="9906"/>
                </a:moveTo>
                <a:lnTo>
                  <a:pt x="376428" y="4572"/>
                </a:lnTo>
                <a:lnTo>
                  <a:pt x="376428" y="9906"/>
                </a:lnTo>
                <a:lnTo>
                  <a:pt x="381000" y="9906"/>
                </a:lnTo>
                <a:close/>
              </a:path>
              <a:path w="385572" h="27431">
                <a:moveTo>
                  <a:pt x="381000" y="18288"/>
                </a:moveTo>
                <a:lnTo>
                  <a:pt x="381000" y="9906"/>
                </a:lnTo>
                <a:lnTo>
                  <a:pt x="376428" y="9906"/>
                </a:lnTo>
                <a:lnTo>
                  <a:pt x="376428" y="18288"/>
                </a:lnTo>
                <a:lnTo>
                  <a:pt x="381000" y="18288"/>
                </a:lnTo>
                <a:close/>
              </a:path>
              <a:path w="385572" h="27431">
                <a:moveTo>
                  <a:pt x="381000" y="27432"/>
                </a:moveTo>
                <a:lnTo>
                  <a:pt x="381000" y="18288"/>
                </a:lnTo>
                <a:lnTo>
                  <a:pt x="376428" y="22860"/>
                </a:lnTo>
                <a:lnTo>
                  <a:pt x="376428" y="27432"/>
                </a:lnTo>
                <a:lnTo>
                  <a:pt x="381000" y="274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71" name="object 29"/>
          <p:cNvSpPr>
            <a:spLocks/>
          </p:cNvSpPr>
          <p:nvPr/>
        </p:nvSpPr>
        <p:spPr bwMode="auto">
          <a:xfrm>
            <a:off x="542925" y="3368675"/>
            <a:ext cx="8353425" cy="1668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78" y="28956"/>
              </a:cxn>
              <a:cxn ang="0">
                <a:pos x="8324850" y="28956"/>
              </a:cxn>
              <a:cxn ang="0">
                <a:pos x="8339328" y="1122426"/>
              </a:cxn>
              <a:cxn ang="0">
                <a:pos x="28956" y="14478"/>
              </a:cxn>
              <a:cxn ang="0">
                <a:pos x="28955" y="1093470"/>
              </a:cxn>
              <a:cxn ang="0">
                <a:pos x="14478" y="1093470"/>
              </a:cxn>
              <a:cxn ang="0">
                <a:pos x="3256026" y="1093470"/>
              </a:cxn>
              <a:cxn ang="0">
                <a:pos x="28955" y="1122426"/>
              </a:cxn>
              <a:cxn ang="0">
                <a:pos x="3242310" y="1122426"/>
              </a:cxn>
              <a:cxn ang="0">
                <a:pos x="28955" y="1122426"/>
              </a:cxn>
              <a:cxn ang="0">
                <a:pos x="14477" y="1122426"/>
              </a:cxn>
              <a:cxn ang="0">
                <a:pos x="2193798" y="1267206"/>
              </a:cxn>
              <a:cxn ang="0">
                <a:pos x="2310384" y="1267968"/>
              </a:cxn>
              <a:cxn ang="0">
                <a:pos x="3227832" y="1281684"/>
              </a:cxn>
              <a:cxn ang="0">
                <a:pos x="2307359" y="1295944"/>
              </a:cxn>
              <a:cxn ang="0">
                <a:pos x="2451815" y="1296162"/>
              </a:cxn>
              <a:cxn ang="0">
                <a:pos x="2308450" y="1296162"/>
              </a:cxn>
              <a:cxn ang="0">
                <a:pos x="2451815" y="1296162"/>
              </a:cxn>
              <a:cxn ang="0">
                <a:pos x="4174236" y="1640586"/>
              </a:cxn>
              <a:cxn ang="0">
                <a:pos x="3227832" y="1107948"/>
              </a:cxn>
              <a:cxn ang="0">
                <a:pos x="3242310" y="1267206"/>
              </a:cxn>
              <a:cxn ang="0">
                <a:pos x="3227832" y="1267206"/>
              </a:cxn>
              <a:cxn ang="0">
                <a:pos x="3242310" y="1267206"/>
              </a:cxn>
              <a:cxn ang="0">
                <a:pos x="3242310" y="1296162"/>
              </a:cxn>
              <a:cxn ang="0">
                <a:pos x="4174236" y="1640586"/>
              </a:cxn>
              <a:cxn ang="0">
                <a:pos x="4179570" y="1640586"/>
              </a:cxn>
              <a:cxn ang="0">
                <a:pos x="4177284" y="1668780"/>
              </a:cxn>
              <a:cxn ang="0">
                <a:pos x="5902695" y="1296162"/>
              </a:cxn>
              <a:cxn ang="0">
                <a:pos x="4179570" y="1668324"/>
              </a:cxn>
              <a:cxn ang="0">
                <a:pos x="5097780" y="1093470"/>
              </a:cxn>
              <a:cxn ang="0">
                <a:pos x="5112258" y="1122426"/>
              </a:cxn>
              <a:cxn ang="0">
                <a:pos x="8324850" y="1122426"/>
              </a:cxn>
              <a:cxn ang="0">
                <a:pos x="5126736" y="1122426"/>
              </a:cxn>
              <a:cxn ang="0">
                <a:pos x="5126736" y="1122426"/>
              </a:cxn>
              <a:cxn ang="0">
                <a:pos x="5112258" y="1122426"/>
              </a:cxn>
              <a:cxn ang="0">
                <a:pos x="6160770" y="1273302"/>
              </a:cxn>
              <a:cxn ang="0">
                <a:pos x="5126736" y="1281684"/>
              </a:cxn>
              <a:cxn ang="0">
                <a:pos x="6044184" y="1267968"/>
              </a:cxn>
              <a:cxn ang="0">
                <a:pos x="5126736" y="1296162"/>
              </a:cxn>
              <a:cxn ang="0">
                <a:pos x="5112258" y="1296162"/>
              </a:cxn>
              <a:cxn ang="0">
                <a:pos x="6044184" y="1267968"/>
              </a:cxn>
              <a:cxn ang="0">
                <a:pos x="8339328" y="28956"/>
              </a:cxn>
              <a:cxn ang="0">
                <a:pos x="8339328" y="28956"/>
              </a:cxn>
              <a:cxn ang="0">
                <a:pos x="8324850" y="28956"/>
              </a:cxn>
              <a:cxn ang="0">
                <a:pos x="8339328" y="1122426"/>
              </a:cxn>
              <a:cxn ang="0">
                <a:pos x="8324850" y="1122426"/>
              </a:cxn>
            </a:cxnLst>
            <a:rect l="0" t="0" r="r" b="b"/>
            <a:pathLst>
              <a:path w="8353806" h="1668780">
                <a:moveTo>
                  <a:pt x="8353806" y="1122426"/>
                </a:moveTo>
                <a:lnTo>
                  <a:pt x="8353806" y="0"/>
                </a:lnTo>
                <a:lnTo>
                  <a:pt x="0" y="0"/>
                </a:lnTo>
                <a:lnTo>
                  <a:pt x="0" y="1122426"/>
                </a:lnTo>
                <a:lnTo>
                  <a:pt x="14477" y="1122426"/>
                </a:lnTo>
                <a:lnTo>
                  <a:pt x="14478" y="28956"/>
                </a:lnTo>
                <a:lnTo>
                  <a:pt x="28956" y="14478"/>
                </a:lnTo>
                <a:lnTo>
                  <a:pt x="28955" y="28956"/>
                </a:lnTo>
                <a:lnTo>
                  <a:pt x="8324850" y="28956"/>
                </a:lnTo>
                <a:lnTo>
                  <a:pt x="8324850" y="14478"/>
                </a:lnTo>
                <a:lnTo>
                  <a:pt x="8339328" y="28956"/>
                </a:lnTo>
                <a:lnTo>
                  <a:pt x="8339328" y="1122426"/>
                </a:lnTo>
                <a:lnTo>
                  <a:pt x="8353806" y="1122426"/>
                </a:lnTo>
                <a:close/>
              </a:path>
              <a:path w="8353806" h="1668780">
                <a:moveTo>
                  <a:pt x="28955" y="28956"/>
                </a:moveTo>
                <a:lnTo>
                  <a:pt x="28956" y="14478"/>
                </a:lnTo>
                <a:lnTo>
                  <a:pt x="14478" y="28956"/>
                </a:lnTo>
                <a:lnTo>
                  <a:pt x="28955" y="28956"/>
                </a:lnTo>
                <a:close/>
              </a:path>
              <a:path w="8353806" h="1668780">
                <a:moveTo>
                  <a:pt x="28955" y="1093470"/>
                </a:moveTo>
                <a:lnTo>
                  <a:pt x="28955" y="28956"/>
                </a:lnTo>
                <a:lnTo>
                  <a:pt x="14478" y="28956"/>
                </a:lnTo>
                <a:lnTo>
                  <a:pt x="14478" y="1093470"/>
                </a:lnTo>
                <a:lnTo>
                  <a:pt x="28955" y="1093470"/>
                </a:lnTo>
                <a:close/>
              </a:path>
              <a:path w="8353806" h="1668780">
                <a:moveTo>
                  <a:pt x="3256026" y="1296162"/>
                </a:moveTo>
                <a:lnTo>
                  <a:pt x="3256026" y="1093470"/>
                </a:lnTo>
                <a:lnTo>
                  <a:pt x="14478" y="1093470"/>
                </a:lnTo>
                <a:lnTo>
                  <a:pt x="28956" y="1107948"/>
                </a:lnTo>
                <a:lnTo>
                  <a:pt x="28955" y="1122426"/>
                </a:lnTo>
                <a:lnTo>
                  <a:pt x="3227832" y="1122426"/>
                </a:lnTo>
                <a:lnTo>
                  <a:pt x="3227832" y="1107948"/>
                </a:lnTo>
                <a:lnTo>
                  <a:pt x="3242310" y="1122426"/>
                </a:lnTo>
                <a:lnTo>
                  <a:pt x="3242310" y="1296162"/>
                </a:lnTo>
                <a:lnTo>
                  <a:pt x="3256026" y="1296162"/>
                </a:lnTo>
                <a:close/>
              </a:path>
              <a:path w="8353806" h="1668780">
                <a:moveTo>
                  <a:pt x="28955" y="1122426"/>
                </a:moveTo>
                <a:lnTo>
                  <a:pt x="28956" y="1107948"/>
                </a:lnTo>
                <a:lnTo>
                  <a:pt x="14478" y="1093470"/>
                </a:lnTo>
                <a:lnTo>
                  <a:pt x="14477" y="1122426"/>
                </a:lnTo>
                <a:lnTo>
                  <a:pt x="28955" y="1122426"/>
                </a:lnTo>
                <a:close/>
              </a:path>
              <a:path w="8353806" h="1668780">
                <a:moveTo>
                  <a:pt x="3242310" y="1267206"/>
                </a:moveTo>
                <a:lnTo>
                  <a:pt x="2193798" y="1267206"/>
                </a:lnTo>
                <a:lnTo>
                  <a:pt x="2193798" y="1273302"/>
                </a:lnTo>
                <a:lnTo>
                  <a:pt x="2307359" y="1295944"/>
                </a:lnTo>
                <a:lnTo>
                  <a:pt x="2310384" y="1267968"/>
                </a:lnTo>
                <a:lnTo>
                  <a:pt x="2451815" y="1296162"/>
                </a:lnTo>
                <a:lnTo>
                  <a:pt x="3227832" y="1296162"/>
                </a:lnTo>
                <a:lnTo>
                  <a:pt x="3227832" y="1281684"/>
                </a:lnTo>
                <a:lnTo>
                  <a:pt x="3242310" y="1267206"/>
                </a:lnTo>
                <a:close/>
              </a:path>
              <a:path w="8353806" h="1668780">
                <a:moveTo>
                  <a:pt x="2308450" y="1296162"/>
                </a:moveTo>
                <a:lnTo>
                  <a:pt x="2307359" y="1295944"/>
                </a:lnTo>
                <a:lnTo>
                  <a:pt x="2307336" y="1296162"/>
                </a:lnTo>
                <a:lnTo>
                  <a:pt x="2308450" y="1296162"/>
                </a:lnTo>
                <a:close/>
              </a:path>
              <a:path w="8353806" h="1668780">
                <a:moveTo>
                  <a:pt x="2451815" y="1296162"/>
                </a:moveTo>
                <a:lnTo>
                  <a:pt x="2310384" y="1267968"/>
                </a:lnTo>
                <a:lnTo>
                  <a:pt x="2307359" y="1295944"/>
                </a:lnTo>
                <a:lnTo>
                  <a:pt x="2308450" y="1296162"/>
                </a:lnTo>
                <a:lnTo>
                  <a:pt x="2451815" y="1296162"/>
                </a:lnTo>
                <a:close/>
              </a:path>
              <a:path w="8353806" h="1668780">
                <a:moveTo>
                  <a:pt x="4176903" y="1640054"/>
                </a:moveTo>
                <a:lnTo>
                  <a:pt x="2451815" y="1296162"/>
                </a:lnTo>
                <a:lnTo>
                  <a:pt x="2308450" y="1296162"/>
                </a:lnTo>
                <a:lnTo>
                  <a:pt x="4174236" y="1668172"/>
                </a:lnTo>
                <a:lnTo>
                  <a:pt x="4174236" y="1640586"/>
                </a:lnTo>
                <a:lnTo>
                  <a:pt x="4176903" y="1640054"/>
                </a:lnTo>
                <a:close/>
              </a:path>
              <a:path w="8353806" h="1668780">
                <a:moveTo>
                  <a:pt x="3242310" y="1122426"/>
                </a:moveTo>
                <a:lnTo>
                  <a:pt x="3227832" y="1107948"/>
                </a:lnTo>
                <a:lnTo>
                  <a:pt x="3227832" y="1122426"/>
                </a:lnTo>
                <a:lnTo>
                  <a:pt x="3242310" y="1122426"/>
                </a:lnTo>
                <a:close/>
              </a:path>
              <a:path w="8353806" h="1668780">
                <a:moveTo>
                  <a:pt x="3242310" y="1267206"/>
                </a:moveTo>
                <a:lnTo>
                  <a:pt x="3242310" y="1122426"/>
                </a:lnTo>
                <a:lnTo>
                  <a:pt x="3227832" y="1122426"/>
                </a:lnTo>
                <a:lnTo>
                  <a:pt x="3227832" y="1267206"/>
                </a:lnTo>
                <a:lnTo>
                  <a:pt x="3242310" y="1267206"/>
                </a:lnTo>
                <a:close/>
              </a:path>
              <a:path w="8353806" h="1668780">
                <a:moveTo>
                  <a:pt x="3242310" y="1296162"/>
                </a:moveTo>
                <a:lnTo>
                  <a:pt x="3242310" y="1267206"/>
                </a:lnTo>
                <a:lnTo>
                  <a:pt x="3227832" y="1281684"/>
                </a:lnTo>
                <a:lnTo>
                  <a:pt x="3227832" y="1296162"/>
                </a:lnTo>
                <a:lnTo>
                  <a:pt x="3242310" y="1296162"/>
                </a:lnTo>
                <a:close/>
              </a:path>
              <a:path w="8353806" h="1668780">
                <a:moveTo>
                  <a:pt x="4179570" y="1640586"/>
                </a:moveTo>
                <a:lnTo>
                  <a:pt x="4176903" y="1640054"/>
                </a:lnTo>
                <a:lnTo>
                  <a:pt x="4174236" y="1640586"/>
                </a:lnTo>
                <a:lnTo>
                  <a:pt x="4179570" y="1640586"/>
                </a:lnTo>
                <a:close/>
              </a:path>
              <a:path w="8353806" h="1668780">
                <a:moveTo>
                  <a:pt x="4179570" y="1668324"/>
                </a:moveTo>
                <a:lnTo>
                  <a:pt x="4179570" y="1640586"/>
                </a:lnTo>
                <a:lnTo>
                  <a:pt x="4174236" y="1640586"/>
                </a:lnTo>
                <a:lnTo>
                  <a:pt x="4174236" y="1668172"/>
                </a:lnTo>
                <a:lnTo>
                  <a:pt x="4177284" y="1668780"/>
                </a:lnTo>
                <a:lnTo>
                  <a:pt x="4179570" y="1668324"/>
                </a:lnTo>
                <a:close/>
              </a:path>
              <a:path w="8353806" h="1668780">
                <a:moveTo>
                  <a:pt x="6046117" y="1296162"/>
                </a:moveTo>
                <a:lnTo>
                  <a:pt x="5902695" y="1296162"/>
                </a:lnTo>
                <a:lnTo>
                  <a:pt x="4176903" y="1640054"/>
                </a:lnTo>
                <a:lnTo>
                  <a:pt x="4179570" y="1640586"/>
                </a:lnTo>
                <a:lnTo>
                  <a:pt x="4179570" y="1668324"/>
                </a:lnTo>
                <a:lnTo>
                  <a:pt x="6046117" y="1296162"/>
                </a:lnTo>
                <a:close/>
              </a:path>
              <a:path w="8353806" h="1668780">
                <a:moveTo>
                  <a:pt x="8339328" y="1093470"/>
                </a:moveTo>
                <a:lnTo>
                  <a:pt x="5097780" y="1093470"/>
                </a:lnTo>
                <a:lnTo>
                  <a:pt x="5097780" y="1296162"/>
                </a:lnTo>
                <a:lnTo>
                  <a:pt x="5112258" y="1296162"/>
                </a:lnTo>
                <a:lnTo>
                  <a:pt x="5112258" y="1122426"/>
                </a:lnTo>
                <a:lnTo>
                  <a:pt x="5126736" y="1107948"/>
                </a:lnTo>
                <a:lnTo>
                  <a:pt x="5126736" y="1122426"/>
                </a:lnTo>
                <a:lnTo>
                  <a:pt x="8324850" y="1122426"/>
                </a:lnTo>
                <a:lnTo>
                  <a:pt x="8324850" y="1107948"/>
                </a:lnTo>
                <a:lnTo>
                  <a:pt x="8339328" y="1093470"/>
                </a:lnTo>
                <a:close/>
              </a:path>
              <a:path w="8353806" h="1668780">
                <a:moveTo>
                  <a:pt x="5126736" y="1122426"/>
                </a:moveTo>
                <a:lnTo>
                  <a:pt x="5126736" y="1107948"/>
                </a:lnTo>
                <a:lnTo>
                  <a:pt x="5112258" y="1122426"/>
                </a:lnTo>
                <a:lnTo>
                  <a:pt x="5126736" y="1122426"/>
                </a:lnTo>
                <a:close/>
              </a:path>
              <a:path w="8353806" h="1668780">
                <a:moveTo>
                  <a:pt x="5126736" y="1267206"/>
                </a:moveTo>
                <a:lnTo>
                  <a:pt x="5126736" y="1122426"/>
                </a:lnTo>
                <a:lnTo>
                  <a:pt x="5112258" y="1122426"/>
                </a:lnTo>
                <a:lnTo>
                  <a:pt x="5112258" y="1267206"/>
                </a:lnTo>
                <a:lnTo>
                  <a:pt x="5126736" y="1267206"/>
                </a:lnTo>
                <a:close/>
              </a:path>
              <a:path w="8353806" h="1668780">
                <a:moveTo>
                  <a:pt x="6160770" y="1273302"/>
                </a:moveTo>
                <a:lnTo>
                  <a:pt x="6160008" y="1267206"/>
                </a:lnTo>
                <a:lnTo>
                  <a:pt x="5112258" y="1267206"/>
                </a:lnTo>
                <a:lnTo>
                  <a:pt x="5126736" y="1281684"/>
                </a:lnTo>
                <a:lnTo>
                  <a:pt x="5126736" y="1296162"/>
                </a:lnTo>
                <a:lnTo>
                  <a:pt x="5902695" y="1296162"/>
                </a:lnTo>
                <a:lnTo>
                  <a:pt x="6044184" y="1267968"/>
                </a:lnTo>
                <a:lnTo>
                  <a:pt x="6046464" y="1296092"/>
                </a:lnTo>
                <a:lnTo>
                  <a:pt x="6160770" y="1273302"/>
                </a:lnTo>
                <a:close/>
              </a:path>
              <a:path w="8353806" h="1668780">
                <a:moveTo>
                  <a:pt x="5126736" y="1296162"/>
                </a:moveTo>
                <a:lnTo>
                  <a:pt x="5126736" y="1281684"/>
                </a:lnTo>
                <a:lnTo>
                  <a:pt x="5112258" y="1267206"/>
                </a:lnTo>
                <a:lnTo>
                  <a:pt x="5112258" y="1296162"/>
                </a:lnTo>
                <a:lnTo>
                  <a:pt x="5126736" y="1296162"/>
                </a:lnTo>
                <a:close/>
              </a:path>
              <a:path w="8353806" h="1668780">
                <a:moveTo>
                  <a:pt x="6046464" y="1296092"/>
                </a:moveTo>
                <a:lnTo>
                  <a:pt x="6044184" y="1267968"/>
                </a:lnTo>
                <a:lnTo>
                  <a:pt x="5902695" y="1296162"/>
                </a:lnTo>
                <a:lnTo>
                  <a:pt x="6046464" y="1296092"/>
                </a:lnTo>
                <a:close/>
              </a:path>
              <a:path w="8353806" h="1668780">
                <a:moveTo>
                  <a:pt x="8339328" y="28956"/>
                </a:moveTo>
                <a:lnTo>
                  <a:pt x="8324850" y="14478"/>
                </a:lnTo>
                <a:lnTo>
                  <a:pt x="8324850" y="28956"/>
                </a:lnTo>
                <a:lnTo>
                  <a:pt x="8339328" y="28956"/>
                </a:lnTo>
                <a:close/>
              </a:path>
              <a:path w="8353806" h="1668780">
                <a:moveTo>
                  <a:pt x="8339328" y="1093470"/>
                </a:moveTo>
                <a:lnTo>
                  <a:pt x="8339328" y="28956"/>
                </a:lnTo>
                <a:lnTo>
                  <a:pt x="8324850" y="28956"/>
                </a:lnTo>
                <a:lnTo>
                  <a:pt x="8324850" y="1093470"/>
                </a:lnTo>
                <a:lnTo>
                  <a:pt x="8339328" y="1093470"/>
                </a:lnTo>
                <a:close/>
              </a:path>
              <a:path w="8353806" h="1668780">
                <a:moveTo>
                  <a:pt x="8339328" y="1122426"/>
                </a:moveTo>
                <a:lnTo>
                  <a:pt x="8339328" y="1093470"/>
                </a:lnTo>
                <a:lnTo>
                  <a:pt x="8324850" y="1107948"/>
                </a:lnTo>
                <a:lnTo>
                  <a:pt x="8324850" y="1122426"/>
                </a:lnTo>
                <a:lnTo>
                  <a:pt x="8339328" y="1122426"/>
                </a:lnTo>
                <a:close/>
              </a:path>
            </a:pathLst>
          </a:cu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72" name="object 30"/>
          <p:cNvSpPr>
            <a:spLocks/>
          </p:cNvSpPr>
          <p:nvPr/>
        </p:nvSpPr>
        <p:spPr bwMode="auto">
          <a:xfrm>
            <a:off x="1212850" y="2824163"/>
            <a:ext cx="420688" cy="758825"/>
          </a:xfrm>
          <a:custGeom>
            <a:avLst/>
            <a:gdLst/>
            <a:ahLst/>
            <a:cxnLst>
              <a:cxn ang="0">
                <a:pos x="420623" y="211074"/>
              </a:cxn>
              <a:cxn ang="0">
                <a:pos x="210311" y="0"/>
              </a:cxn>
              <a:cxn ang="0">
                <a:pos x="0" y="211074"/>
              </a:cxn>
              <a:cxn ang="0">
                <a:pos x="105155" y="211074"/>
              </a:cxn>
              <a:cxn ang="0">
                <a:pos x="105156" y="758952"/>
              </a:cxn>
              <a:cxn ang="0">
                <a:pos x="315468" y="758952"/>
              </a:cxn>
              <a:cxn ang="0">
                <a:pos x="315468" y="211074"/>
              </a:cxn>
              <a:cxn ang="0">
                <a:pos x="420623" y="211074"/>
              </a:cxn>
            </a:cxnLst>
            <a:rect l="0" t="0" r="r" b="b"/>
            <a:pathLst>
              <a:path w="420624" h="758951">
                <a:moveTo>
                  <a:pt x="420623" y="211074"/>
                </a:moveTo>
                <a:lnTo>
                  <a:pt x="210311" y="0"/>
                </a:lnTo>
                <a:lnTo>
                  <a:pt x="0" y="211074"/>
                </a:lnTo>
                <a:lnTo>
                  <a:pt x="105155" y="211074"/>
                </a:lnTo>
                <a:lnTo>
                  <a:pt x="105156" y="758952"/>
                </a:lnTo>
                <a:lnTo>
                  <a:pt x="315468" y="758952"/>
                </a:lnTo>
                <a:lnTo>
                  <a:pt x="315468" y="211074"/>
                </a:lnTo>
                <a:lnTo>
                  <a:pt x="420623" y="21107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73" name="object 31"/>
          <p:cNvSpPr>
            <a:spLocks/>
          </p:cNvSpPr>
          <p:nvPr/>
        </p:nvSpPr>
        <p:spPr bwMode="auto">
          <a:xfrm>
            <a:off x="1201738" y="2817813"/>
            <a:ext cx="444500" cy="769937"/>
          </a:xfrm>
          <a:custGeom>
            <a:avLst/>
            <a:gdLst/>
            <a:ahLst/>
            <a:cxnLst>
              <a:cxn ang="0">
                <a:pos x="221742" y="0"/>
              </a:cxn>
              <a:cxn ang="0">
                <a:pos x="11429" y="222503"/>
              </a:cxn>
              <a:cxn ang="0">
                <a:pos x="22070" y="213359"/>
              </a:cxn>
              <a:cxn ang="0">
                <a:pos x="217932" y="9905"/>
              </a:cxn>
              <a:cxn ang="0">
                <a:pos x="224790" y="16788"/>
              </a:cxn>
              <a:cxn ang="0">
                <a:pos x="432054" y="213359"/>
              </a:cxn>
              <a:cxn ang="0">
                <a:pos x="443484" y="222503"/>
              </a:cxn>
              <a:cxn ang="0">
                <a:pos x="11430" y="213359"/>
              </a:cxn>
              <a:cxn ang="0">
                <a:pos x="22070" y="213359"/>
              </a:cxn>
              <a:cxn ang="0">
                <a:pos x="121157" y="213359"/>
              </a:cxn>
              <a:cxn ang="0">
                <a:pos x="14478" y="220979"/>
              </a:cxn>
              <a:cxn ang="0">
                <a:pos x="11429" y="222503"/>
              </a:cxn>
              <a:cxn ang="0">
                <a:pos x="111252" y="217931"/>
              </a:cxn>
              <a:cxn ang="0">
                <a:pos x="116586" y="760475"/>
              </a:cxn>
              <a:cxn ang="0">
                <a:pos x="116586" y="222503"/>
              </a:cxn>
              <a:cxn ang="0">
                <a:pos x="111252" y="222503"/>
              </a:cxn>
              <a:cxn ang="0">
                <a:pos x="121158" y="770381"/>
              </a:cxn>
              <a:cxn ang="0">
                <a:pos x="116586" y="760475"/>
              </a:cxn>
              <a:cxn ang="0">
                <a:pos x="111252" y="222503"/>
              </a:cxn>
              <a:cxn ang="0">
                <a:pos x="121158" y="770381"/>
              </a:cxn>
              <a:cxn ang="0">
                <a:pos x="116586" y="760475"/>
              </a:cxn>
              <a:cxn ang="0">
                <a:pos x="121158" y="770381"/>
              </a:cxn>
              <a:cxn ang="0">
                <a:pos x="321564" y="765809"/>
              </a:cxn>
              <a:cxn ang="0">
                <a:pos x="224790" y="9905"/>
              </a:cxn>
              <a:cxn ang="0">
                <a:pos x="221361" y="13347"/>
              </a:cxn>
              <a:cxn ang="0">
                <a:pos x="221361" y="13347"/>
              </a:cxn>
              <a:cxn ang="0">
                <a:pos x="217932" y="16788"/>
              </a:cxn>
              <a:cxn ang="0">
                <a:pos x="224790" y="16788"/>
              </a:cxn>
              <a:cxn ang="0">
                <a:pos x="221361" y="13347"/>
              </a:cxn>
              <a:cxn ang="0">
                <a:pos x="432054" y="222503"/>
              </a:cxn>
              <a:cxn ang="0">
                <a:pos x="428244" y="220979"/>
              </a:cxn>
              <a:cxn ang="0">
                <a:pos x="321564" y="213359"/>
              </a:cxn>
              <a:cxn ang="0">
                <a:pos x="326898" y="760475"/>
              </a:cxn>
              <a:cxn ang="0">
                <a:pos x="331470" y="217931"/>
              </a:cxn>
              <a:cxn ang="0">
                <a:pos x="432054" y="222503"/>
              </a:cxn>
              <a:cxn ang="0">
                <a:pos x="331470" y="222503"/>
              </a:cxn>
              <a:cxn ang="0">
                <a:pos x="326898" y="760475"/>
              </a:cxn>
              <a:cxn ang="0">
                <a:pos x="321564" y="770381"/>
              </a:cxn>
              <a:cxn ang="0">
                <a:pos x="331470" y="222503"/>
              </a:cxn>
              <a:cxn ang="0">
                <a:pos x="326898" y="222503"/>
              </a:cxn>
              <a:cxn ang="0">
                <a:pos x="432054" y="213359"/>
              </a:cxn>
              <a:cxn ang="0">
                <a:pos x="428244" y="220979"/>
              </a:cxn>
            </a:cxnLst>
            <a:rect l="0" t="0" r="r" b="b"/>
            <a:pathLst>
              <a:path w="443483" h="770381">
                <a:moveTo>
                  <a:pt x="443484" y="222503"/>
                </a:moveTo>
                <a:lnTo>
                  <a:pt x="221742" y="0"/>
                </a:lnTo>
                <a:lnTo>
                  <a:pt x="0" y="222503"/>
                </a:lnTo>
                <a:lnTo>
                  <a:pt x="11429" y="222503"/>
                </a:lnTo>
                <a:lnTo>
                  <a:pt x="11430" y="213359"/>
                </a:lnTo>
                <a:lnTo>
                  <a:pt x="22070" y="213359"/>
                </a:lnTo>
                <a:lnTo>
                  <a:pt x="217932" y="16788"/>
                </a:lnTo>
                <a:lnTo>
                  <a:pt x="217932" y="9905"/>
                </a:lnTo>
                <a:lnTo>
                  <a:pt x="224790" y="9905"/>
                </a:lnTo>
                <a:lnTo>
                  <a:pt x="224790" y="16788"/>
                </a:lnTo>
                <a:lnTo>
                  <a:pt x="420651" y="213359"/>
                </a:lnTo>
                <a:lnTo>
                  <a:pt x="432054" y="213359"/>
                </a:lnTo>
                <a:lnTo>
                  <a:pt x="432054" y="222503"/>
                </a:lnTo>
                <a:lnTo>
                  <a:pt x="443484" y="222503"/>
                </a:lnTo>
                <a:close/>
              </a:path>
              <a:path w="443483" h="770381">
                <a:moveTo>
                  <a:pt x="22070" y="213359"/>
                </a:moveTo>
                <a:lnTo>
                  <a:pt x="11430" y="213359"/>
                </a:lnTo>
                <a:lnTo>
                  <a:pt x="14478" y="220979"/>
                </a:lnTo>
                <a:lnTo>
                  <a:pt x="22070" y="213359"/>
                </a:lnTo>
                <a:close/>
              </a:path>
              <a:path w="443483" h="770381">
                <a:moveTo>
                  <a:pt x="121158" y="760475"/>
                </a:moveTo>
                <a:lnTo>
                  <a:pt x="121157" y="213359"/>
                </a:lnTo>
                <a:lnTo>
                  <a:pt x="22070" y="213359"/>
                </a:lnTo>
                <a:lnTo>
                  <a:pt x="14478" y="220979"/>
                </a:lnTo>
                <a:lnTo>
                  <a:pt x="11430" y="213359"/>
                </a:lnTo>
                <a:lnTo>
                  <a:pt x="11429" y="222503"/>
                </a:lnTo>
                <a:lnTo>
                  <a:pt x="111252" y="222503"/>
                </a:lnTo>
                <a:lnTo>
                  <a:pt x="111252" y="217931"/>
                </a:lnTo>
                <a:lnTo>
                  <a:pt x="116586" y="222503"/>
                </a:lnTo>
                <a:lnTo>
                  <a:pt x="116586" y="760475"/>
                </a:lnTo>
                <a:lnTo>
                  <a:pt x="121158" y="760475"/>
                </a:lnTo>
                <a:close/>
              </a:path>
              <a:path w="443483" h="770381">
                <a:moveTo>
                  <a:pt x="116586" y="222503"/>
                </a:moveTo>
                <a:lnTo>
                  <a:pt x="111252" y="217931"/>
                </a:lnTo>
                <a:lnTo>
                  <a:pt x="111252" y="222503"/>
                </a:lnTo>
                <a:lnTo>
                  <a:pt x="116586" y="222503"/>
                </a:lnTo>
                <a:close/>
              </a:path>
              <a:path w="443483" h="770381">
                <a:moveTo>
                  <a:pt x="121158" y="770381"/>
                </a:moveTo>
                <a:lnTo>
                  <a:pt x="121158" y="765809"/>
                </a:lnTo>
                <a:lnTo>
                  <a:pt x="116586" y="760475"/>
                </a:lnTo>
                <a:lnTo>
                  <a:pt x="116586" y="222503"/>
                </a:lnTo>
                <a:lnTo>
                  <a:pt x="111252" y="222503"/>
                </a:lnTo>
                <a:lnTo>
                  <a:pt x="111252" y="770381"/>
                </a:lnTo>
                <a:lnTo>
                  <a:pt x="121158" y="770381"/>
                </a:lnTo>
                <a:close/>
              </a:path>
              <a:path w="443483" h="770381">
                <a:moveTo>
                  <a:pt x="326898" y="760475"/>
                </a:moveTo>
                <a:lnTo>
                  <a:pt x="116586" y="760475"/>
                </a:lnTo>
                <a:lnTo>
                  <a:pt x="121158" y="765809"/>
                </a:lnTo>
                <a:lnTo>
                  <a:pt x="121158" y="770381"/>
                </a:lnTo>
                <a:lnTo>
                  <a:pt x="321564" y="770381"/>
                </a:lnTo>
                <a:lnTo>
                  <a:pt x="321564" y="765809"/>
                </a:lnTo>
                <a:lnTo>
                  <a:pt x="326898" y="760475"/>
                </a:lnTo>
                <a:close/>
              </a:path>
              <a:path w="443483" h="770381">
                <a:moveTo>
                  <a:pt x="224790" y="9905"/>
                </a:moveTo>
                <a:lnTo>
                  <a:pt x="217932" y="9905"/>
                </a:lnTo>
                <a:lnTo>
                  <a:pt x="221361" y="13347"/>
                </a:lnTo>
                <a:lnTo>
                  <a:pt x="224790" y="9905"/>
                </a:lnTo>
                <a:close/>
              </a:path>
              <a:path w="443483" h="770381">
                <a:moveTo>
                  <a:pt x="221361" y="13347"/>
                </a:moveTo>
                <a:lnTo>
                  <a:pt x="217932" y="9905"/>
                </a:lnTo>
                <a:lnTo>
                  <a:pt x="217932" y="16788"/>
                </a:lnTo>
                <a:lnTo>
                  <a:pt x="221361" y="13347"/>
                </a:lnTo>
                <a:close/>
              </a:path>
              <a:path w="443483" h="770381">
                <a:moveTo>
                  <a:pt x="224790" y="16788"/>
                </a:moveTo>
                <a:lnTo>
                  <a:pt x="224790" y="9905"/>
                </a:lnTo>
                <a:lnTo>
                  <a:pt x="221361" y="13347"/>
                </a:lnTo>
                <a:lnTo>
                  <a:pt x="224790" y="16788"/>
                </a:lnTo>
                <a:close/>
              </a:path>
              <a:path w="443483" h="770381">
                <a:moveTo>
                  <a:pt x="432054" y="222503"/>
                </a:moveTo>
                <a:lnTo>
                  <a:pt x="432054" y="213359"/>
                </a:lnTo>
                <a:lnTo>
                  <a:pt x="428244" y="220979"/>
                </a:lnTo>
                <a:lnTo>
                  <a:pt x="420651" y="213359"/>
                </a:lnTo>
                <a:lnTo>
                  <a:pt x="321564" y="213359"/>
                </a:lnTo>
                <a:lnTo>
                  <a:pt x="321564" y="760475"/>
                </a:lnTo>
                <a:lnTo>
                  <a:pt x="326898" y="760475"/>
                </a:lnTo>
                <a:lnTo>
                  <a:pt x="326898" y="222503"/>
                </a:lnTo>
                <a:lnTo>
                  <a:pt x="331470" y="217931"/>
                </a:lnTo>
                <a:lnTo>
                  <a:pt x="331470" y="222503"/>
                </a:lnTo>
                <a:lnTo>
                  <a:pt x="432054" y="222503"/>
                </a:lnTo>
                <a:close/>
              </a:path>
              <a:path w="443483" h="770381">
                <a:moveTo>
                  <a:pt x="331470" y="770381"/>
                </a:moveTo>
                <a:lnTo>
                  <a:pt x="331470" y="222503"/>
                </a:lnTo>
                <a:lnTo>
                  <a:pt x="326898" y="222503"/>
                </a:lnTo>
                <a:lnTo>
                  <a:pt x="326898" y="760475"/>
                </a:lnTo>
                <a:lnTo>
                  <a:pt x="321564" y="765809"/>
                </a:lnTo>
                <a:lnTo>
                  <a:pt x="321564" y="770381"/>
                </a:lnTo>
                <a:lnTo>
                  <a:pt x="331470" y="770381"/>
                </a:lnTo>
                <a:close/>
              </a:path>
              <a:path w="443483" h="770381">
                <a:moveTo>
                  <a:pt x="331470" y="222503"/>
                </a:moveTo>
                <a:lnTo>
                  <a:pt x="331470" y="217931"/>
                </a:lnTo>
                <a:lnTo>
                  <a:pt x="326898" y="222503"/>
                </a:lnTo>
                <a:lnTo>
                  <a:pt x="331470" y="222503"/>
                </a:lnTo>
                <a:close/>
              </a:path>
              <a:path w="443483" h="770381">
                <a:moveTo>
                  <a:pt x="432054" y="213359"/>
                </a:moveTo>
                <a:lnTo>
                  <a:pt x="420651" y="213359"/>
                </a:lnTo>
                <a:lnTo>
                  <a:pt x="428244" y="220979"/>
                </a:lnTo>
                <a:lnTo>
                  <a:pt x="432054" y="21335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74" name="object 32"/>
          <p:cNvSpPr>
            <a:spLocks/>
          </p:cNvSpPr>
          <p:nvPr/>
        </p:nvSpPr>
        <p:spPr bwMode="auto">
          <a:xfrm>
            <a:off x="2617788" y="3148013"/>
            <a:ext cx="420687" cy="438150"/>
          </a:xfrm>
          <a:custGeom>
            <a:avLst/>
            <a:gdLst/>
            <a:ahLst/>
            <a:cxnLst>
              <a:cxn ang="0">
                <a:pos x="420623" y="121920"/>
              </a:cxn>
              <a:cxn ang="0">
                <a:pos x="210311" y="0"/>
              </a:cxn>
              <a:cxn ang="0">
                <a:pos x="0" y="121920"/>
              </a:cxn>
              <a:cxn ang="0">
                <a:pos x="105155" y="121920"/>
              </a:cxn>
              <a:cxn ang="0">
                <a:pos x="105156" y="438150"/>
              </a:cxn>
              <a:cxn ang="0">
                <a:pos x="315468" y="438150"/>
              </a:cxn>
              <a:cxn ang="0">
                <a:pos x="315468" y="121920"/>
              </a:cxn>
              <a:cxn ang="0">
                <a:pos x="420623" y="121920"/>
              </a:cxn>
            </a:cxnLst>
            <a:rect l="0" t="0" r="r" b="b"/>
            <a:pathLst>
              <a:path w="420624" h="438150">
                <a:moveTo>
                  <a:pt x="420623" y="121920"/>
                </a:moveTo>
                <a:lnTo>
                  <a:pt x="210311" y="0"/>
                </a:lnTo>
                <a:lnTo>
                  <a:pt x="0" y="121920"/>
                </a:lnTo>
                <a:lnTo>
                  <a:pt x="105155" y="121920"/>
                </a:lnTo>
                <a:lnTo>
                  <a:pt x="105156" y="438150"/>
                </a:lnTo>
                <a:lnTo>
                  <a:pt x="315468" y="438150"/>
                </a:lnTo>
                <a:lnTo>
                  <a:pt x="315468" y="121920"/>
                </a:lnTo>
                <a:lnTo>
                  <a:pt x="420623" y="12192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75" name="object 33"/>
          <p:cNvSpPr>
            <a:spLocks/>
          </p:cNvSpPr>
          <p:nvPr/>
        </p:nvSpPr>
        <p:spPr bwMode="auto">
          <a:xfrm>
            <a:off x="2600325" y="3143250"/>
            <a:ext cx="457200" cy="447675"/>
          </a:xfrm>
          <a:custGeom>
            <a:avLst/>
            <a:gdLst/>
            <a:ahLst/>
            <a:cxnLst>
              <a:cxn ang="0">
                <a:pos x="227838" y="0"/>
              </a:cxn>
              <a:cxn ang="0">
                <a:pos x="17526" y="131825"/>
              </a:cxn>
              <a:cxn ang="0">
                <a:pos x="35032" y="122681"/>
              </a:cxn>
              <a:cxn ang="0">
                <a:pos x="225552" y="9143"/>
              </a:cxn>
              <a:cxn ang="0">
                <a:pos x="230886" y="12236"/>
              </a:cxn>
              <a:cxn ang="0">
                <a:pos x="438150" y="122681"/>
              </a:cxn>
              <a:cxn ang="0">
                <a:pos x="456438" y="131825"/>
              </a:cxn>
              <a:cxn ang="0">
                <a:pos x="17526" y="122681"/>
              </a:cxn>
              <a:cxn ang="0">
                <a:pos x="35032" y="122681"/>
              </a:cxn>
              <a:cxn ang="0">
                <a:pos x="128016" y="122681"/>
              </a:cxn>
              <a:cxn ang="0">
                <a:pos x="20574" y="131063"/>
              </a:cxn>
              <a:cxn ang="0">
                <a:pos x="17526" y="131825"/>
              </a:cxn>
              <a:cxn ang="0">
                <a:pos x="118110" y="127253"/>
              </a:cxn>
              <a:cxn ang="0">
                <a:pos x="122682" y="438911"/>
              </a:cxn>
              <a:cxn ang="0">
                <a:pos x="122682" y="131825"/>
              </a:cxn>
              <a:cxn ang="0">
                <a:pos x="118110" y="131825"/>
              </a:cxn>
              <a:cxn ang="0">
                <a:pos x="128016" y="448055"/>
              </a:cxn>
              <a:cxn ang="0">
                <a:pos x="122682" y="438911"/>
              </a:cxn>
              <a:cxn ang="0">
                <a:pos x="118110" y="131825"/>
              </a:cxn>
              <a:cxn ang="0">
                <a:pos x="128016" y="448055"/>
              </a:cxn>
              <a:cxn ang="0">
                <a:pos x="122682" y="438911"/>
              </a:cxn>
              <a:cxn ang="0">
                <a:pos x="128016" y="448055"/>
              </a:cxn>
              <a:cxn ang="0">
                <a:pos x="328422" y="443483"/>
              </a:cxn>
              <a:cxn ang="0">
                <a:pos x="230886" y="9143"/>
              </a:cxn>
              <a:cxn ang="0">
                <a:pos x="228219" y="10690"/>
              </a:cxn>
              <a:cxn ang="0">
                <a:pos x="228219" y="10690"/>
              </a:cxn>
              <a:cxn ang="0">
                <a:pos x="225552" y="12236"/>
              </a:cxn>
              <a:cxn ang="0">
                <a:pos x="230886" y="12236"/>
              </a:cxn>
              <a:cxn ang="0">
                <a:pos x="228219" y="10690"/>
              </a:cxn>
              <a:cxn ang="0">
                <a:pos x="438150" y="131825"/>
              </a:cxn>
              <a:cxn ang="0">
                <a:pos x="435864" y="131063"/>
              </a:cxn>
              <a:cxn ang="0">
                <a:pos x="328422" y="122681"/>
              </a:cxn>
              <a:cxn ang="0">
                <a:pos x="332994" y="438911"/>
              </a:cxn>
              <a:cxn ang="0">
                <a:pos x="338328" y="127253"/>
              </a:cxn>
              <a:cxn ang="0">
                <a:pos x="438150" y="131825"/>
              </a:cxn>
              <a:cxn ang="0">
                <a:pos x="338328" y="131825"/>
              </a:cxn>
              <a:cxn ang="0">
                <a:pos x="332994" y="438911"/>
              </a:cxn>
              <a:cxn ang="0">
                <a:pos x="328422" y="448055"/>
              </a:cxn>
              <a:cxn ang="0">
                <a:pos x="338328" y="131825"/>
              </a:cxn>
              <a:cxn ang="0">
                <a:pos x="332994" y="131825"/>
              </a:cxn>
              <a:cxn ang="0">
                <a:pos x="438150" y="122681"/>
              </a:cxn>
              <a:cxn ang="0">
                <a:pos x="435864" y="131063"/>
              </a:cxn>
            </a:cxnLst>
            <a:rect l="0" t="0" r="r" b="b"/>
            <a:pathLst>
              <a:path w="456438" h="448055">
                <a:moveTo>
                  <a:pt x="456438" y="131825"/>
                </a:moveTo>
                <a:lnTo>
                  <a:pt x="227838" y="0"/>
                </a:lnTo>
                <a:lnTo>
                  <a:pt x="0" y="131825"/>
                </a:lnTo>
                <a:lnTo>
                  <a:pt x="17526" y="131825"/>
                </a:lnTo>
                <a:lnTo>
                  <a:pt x="17526" y="122681"/>
                </a:lnTo>
                <a:lnTo>
                  <a:pt x="35032" y="122681"/>
                </a:lnTo>
                <a:lnTo>
                  <a:pt x="225552" y="12236"/>
                </a:lnTo>
                <a:lnTo>
                  <a:pt x="225552" y="9143"/>
                </a:lnTo>
                <a:lnTo>
                  <a:pt x="230886" y="9143"/>
                </a:lnTo>
                <a:lnTo>
                  <a:pt x="230886" y="12236"/>
                </a:lnTo>
                <a:lnTo>
                  <a:pt x="421405" y="122681"/>
                </a:lnTo>
                <a:lnTo>
                  <a:pt x="438150" y="122681"/>
                </a:lnTo>
                <a:lnTo>
                  <a:pt x="438150" y="131825"/>
                </a:lnTo>
                <a:lnTo>
                  <a:pt x="456438" y="131825"/>
                </a:lnTo>
                <a:close/>
              </a:path>
              <a:path w="456438" h="448055">
                <a:moveTo>
                  <a:pt x="35032" y="122681"/>
                </a:moveTo>
                <a:lnTo>
                  <a:pt x="17526" y="122681"/>
                </a:lnTo>
                <a:lnTo>
                  <a:pt x="20574" y="131063"/>
                </a:lnTo>
                <a:lnTo>
                  <a:pt x="35032" y="122681"/>
                </a:lnTo>
                <a:close/>
              </a:path>
              <a:path w="456438" h="448055">
                <a:moveTo>
                  <a:pt x="128016" y="438911"/>
                </a:moveTo>
                <a:lnTo>
                  <a:pt x="128016" y="122681"/>
                </a:lnTo>
                <a:lnTo>
                  <a:pt x="35032" y="122681"/>
                </a:lnTo>
                <a:lnTo>
                  <a:pt x="20574" y="131063"/>
                </a:lnTo>
                <a:lnTo>
                  <a:pt x="17526" y="122681"/>
                </a:lnTo>
                <a:lnTo>
                  <a:pt x="17526" y="131825"/>
                </a:lnTo>
                <a:lnTo>
                  <a:pt x="118110" y="131825"/>
                </a:lnTo>
                <a:lnTo>
                  <a:pt x="118110" y="127253"/>
                </a:lnTo>
                <a:lnTo>
                  <a:pt x="122682" y="131825"/>
                </a:lnTo>
                <a:lnTo>
                  <a:pt x="122682" y="438911"/>
                </a:lnTo>
                <a:lnTo>
                  <a:pt x="128016" y="438911"/>
                </a:lnTo>
                <a:close/>
              </a:path>
              <a:path w="456438" h="448055">
                <a:moveTo>
                  <a:pt x="122682" y="131825"/>
                </a:moveTo>
                <a:lnTo>
                  <a:pt x="118110" y="127253"/>
                </a:lnTo>
                <a:lnTo>
                  <a:pt x="118110" y="131825"/>
                </a:lnTo>
                <a:lnTo>
                  <a:pt x="122682" y="131825"/>
                </a:lnTo>
                <a:close/>
              </a:path>
              <a:path w="456438" h="448055">
                <a:moveTo>
                  <a:pt x="128016" y="448055"/>
                </a:moveTo>
                <a:lnTo>
                  <a:pt x="128016" y="443483"/>
                </a:lnTo>
                <a:lnTo>
                  <a:pt x="122682" y="438911"/>
                </a:lnTo>
                <a:lnTo>
                  <a:pt x="122682" y="131825"/>
                </a:lnTo>
                <a:lnTo>
                  <a:pt x="118110" y="131825"/>
                </a:lnTo>
                <a:lnTo>
                  <a:pt x="118110" y="448055"/>
                </a:lnTo>
                <a:lnTo>
                  <a:pt x="128016" y="448055"/>
                </a:lnTo>
                <a:close/>
              </a:path>
              <a:path w="456438" h="448055">
                <a:moveTo>
                  <a:pt x="332994" y="438911"/>
                </a:moveTo>
                <a:lnTo>
                  <a:pt x="122682" y="438911"/>
                </a:lnTo>
                <a:lnTo>
                  <a:pt x="128016" y="443483"/>
                </a:lnTo>
                <a:lnTo>
                  <a:pt x="128016" y="448055"/>
                </a:lnTo>
                <a:lnTo>
                  <a:pt x="328422" y="448055"/>
                </a:lnTo>
                <a:lnTo>
                  <a:pt x="328422" y="443483"/>
                </a:lnTo>
                <a:lnTo>
                  <a:pt x="332994" y="438911"/>
                </a:lnTo>
                <a:close/>
              </a:path>
              <a:path w="456438" h="448055">
                <a:moveTo>
                  <a:pt x="230886" y="9143"/>
                </a:moveTo>
                <a:lnTo>
                  <a:pt x="225552" y="9143"/>
                </a:lnTo>
                <a:lnTo>
                  <a:pt x="228219" y="10690"/>
                </a:lnTo>
                <a:lnTo>
                  <a:pt x="230886" y="9143"/>
                </a:lnTo>
                <a:close/>
              </a:path>
              <a:path w="456438" h="448055">
                <a:moveTo>
                  <a:pt x="228219" y="10690"/>
                </a:moveTo>
                <a:lnTo>
                  <a:pt x="225552" y="9143"/>
                </a:lnTo>
                <a:lnTo>
                  <a:pt x="225552" y="12236"/>
                </a:lnTo>
                <a:lnTo>
                  <a:pt x="228219" y="10690"/>
                </a:lnTo>
                <a:close/>
              </a:path>
              <a:path w="456438" h="448055">
                <a:moveTo>
                  <a:pt x="230886" y="12236"/>
                </a:moveTo>
                <a:lnTo>
                  <a:pt x="230886" y="9143"/>
                </a:lnTo>
                <a:lnTo>
                  <a:pt x="228219" y="10690"/>
                </a:lnTo>
                <a:lnTo>
                  <a:pt x="230886" y="12236"/>
                </a:lnTo>
                <a:close/>
              </a:path>
              <a:path w="456438" h="448055">
                <a:moveTo>
                  <a:pt x="438150" y="131825"/>
                </a:moveTo>
                <a:lnTo>
                  <a:pt x="438150" y="122681"/>
                </a:lnTo>
                <a:lnTo>
                  <a:pt x="435864" y="131063"/>
                </a:lnTo>
                <a:lnTo>
                  <a:pt x="421405" y="122681"/>
                </a:lnTo>
                <a:lnTo>
                  <a:pt x="328422" y="122681"/>
                </a:lnTo>
                <a:lnTo>
                  <a:pt x="328422" y="438911"/>
                </a:lnTo>
                <a:lnTo>
                  <a:pt x="332994" y="438911"/>
                </a:lnTo>
                <a:lnTo>
                  <a:pt x="332994" y="131825"/>
                </a:lnTo>
                <a:lnTo>
                  <a:pt x="338328" y="127253"/>
                </a:lnTo>
                <a:lnTo>
                  <a:pt x="338328" y="131825"/>
                </a:lnTo>
                <a:lnTo>
                  <a:pt x="438150" y="131825"/>
                </a:lnTo>
                <a:close/>
              </a:path>
              <a:path w="456438" h="448055">
                <a:moveTo>
                  <a:pt x="338328" y="448055"/>
                </a:moveTo>
                <a:lnTo>
                  <a:pt x="338328" y="131825"/>
                </a:lnTo>
                <a:lnTo>
                  <a:pt x="332994" y="131825"/>
                </a:lnTo>
                <a:lnTo>
                  <a:pt x="332994" y="438911"/>
                </a:lnTo>
                <a:lnTo>
                  <a:pt x="328422" y="443483"/>
                </a:lnTo>
                <a:lnTo>
                  <a:pt x="328422" y="448055"/>
                </a:lnTo>
                <a:lnTo>
                  <a:pt x="338328" y="448055"/>
                </a:lnTo>
                <a:close/>
              </a:path>
              <a:path w="456438" h="448055">
                <a:moveTo>
                  <a:pt x="338328" y="131825"/>
                </a:moveTo>
                <a:lnTo>
                  <a:pt x="338328" y="127253"/>
                </a:lnTo>
                <a:lnTo>
                  <a:pt x="332994" y="131825"/>
                </a:lnTo>
                <a:lnTo>
                  <a:pt x="338328" y="131825"/>
                </a:lnTo>
                <a:close/>
              </a:path>
              <a:path w="456438" h="448055">
                <a:moveTo>
                  <a:pt x="438150" y="122681"/>
                </a:moveTo>
                <a:lnTo>
                  <a:pt x="421405" y="122681"/>
                </a:lnTo>
                <a:lnTo>
                  <a:pt x="435864" y="131063"/>
                </a:lnTo>
                <a:lnTo>
                  <a:pt x="438150" y="12268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76" name="object 34"/>
          <p:cNvSpPr>
            <a:spLocks/>
          </p:cNvSpPr>
          <p:nvPr/>
        </p:nvSpPr>
        <p:spPr bwMode="auto">
          <a:xfrm>
            <a:off x="4283968" y="2688778"/>
            <a:ext cx="422275" cy="884238"/>
          </a:xfrm>
          <a:custGeom>
            <a:avLst/>
            <a:gdLst/>
            <a:ahLst/>
            <a:cxnLst>
              <a:cxn ang="0">
                <a:pos x="422148" y="246125"/>
              </a:cxn>
              <a:cxn ang="0">
                <a:pos x="211074" y="0"/>
              </a:cxn>
              <a:cxn ang="0">
                <a:pos x="0" y="246125"/>
              </a:cxn>
              <a:cxn ang="0">
                <a:pos x="105918" y="246125"/>
              </a:cxn>
              <a:cxn ang="0">
                <a:pos x="105918" y="884682"/>
              </a:cxn>
              <a:cxn ang="0">
                <a:pos x="316992" y="884682"/>
              </a:cxn>
              <a:cxn ang="0">
                <a:pos x="316992" y="246125"/>
              </a:cxn>
              <a:cxn ang="0">
                <a:pos x="422148" y="246125"/>
              </a:cxn>
            </a:cxnLst>
            <a:rect l="0" t="0" r="r" b="b"/>
            <a:pathLst>
              <a:path w="422148" h="884681">
                <a:moveTo>
                  <a:pt x="422148" y="246125"/>
                </a:moveTo>
                <a:lnTo>
                  <a:pt x="211074" y="0"/>
                </a:lnTo>
                <a:lnTo>
                  <a:pt x="0" y="246125"/>
                </a:lnTo>
                <a:lnTo>
                  <a:pt x="105918" y="246125"/>
                </a:lnTo>
                <a:lnTo>
                  <a:pt x="105918" y="884682"/>
                </a:lnTo>
                <a:lnTo>
                  <a:pt x="316992" y="884682"/>
                </a:lnTo>
                <a:lnTo>
                  <a:pt x="316992" y="246125"/>
                </a:lnTo>
                <a:lnTo>
                  <a:pt x="422148" y="246125"/>
                </a:lnTo>
                <a:close/>
              </a:path>
            </a:pathLst>
          </a:custGeom>
          <a:solidFill>
            <a:srgbClr val="FFCC99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77" name="object 35"/>
          <p:cNvSpPr>
            <a:spLocks/>
          </p:cNvSpPr>
          <p:nvPr/>
        </p:nvSpPr>
        <p:spPr bwMode="auto">
          <a:xfrm>
            <a:off x="4257675" y="2692400"/>
            <a:ext cx="442913" cy="895350"/>
          </a:xfrm>
          <a:custGeom>
            <a:avLst/>
            <a:gdLst/>
            <a:ahLst/>
            <a:cxnLst>
              <a:cxn ang="0">
                <a:pos x="221742" y="0"/>
              </a:cxn>
              <a:cxn ang="0">
                <a:pos x="10667" y="257555"/>
              </a:cxn>
              <a:cxn ang="0">
                <a:pos x="21012" y="248411"/>
              </a:cxn>
              <a:cxn ang="0">
                <a:pos x="217932" y="9905"/>
              </a:cxn>
              <a:cxn ang="0">
                <a:pos x="225552" y="18791"/>
              </a:cxn>
              <a:cxn ang="0">
                <a:pos x="432816" y="248411"/>
              </a:cxn>
              <a:cxn ang="0">
                <a:pos x="443484" y="257555"/>
              </a:cxn>
              <a:cxn ang="0">
                <a:pos x="10668" y="248411"/>
              </a:cxn>
              <a:cxn ang="0">
                <a:pos x="21012" y="248411"/>
              </a:cxn>
              <a:cxn ang="0">
                <a:pos x="121157" y="248411"/>
              </a:cxn>
              <a:cxn ang="0">
                <a:pos x="14478" y="256031"/>
              </a:cxn>
              <a:cxn ang="0">
                <a:pos x="10667" y="257555"/>
              </a:cxn>
              <a:cxn ang="0">
                <a:pos x="111252" y="252983"/>
              </a:cxn>
              <a:cxn ang="0">
                <a:pos x="116586" y="886205"/>
              </a:cxn>
              <a:cxn ang="0">
                <a:pos x="116586" y="257555"/>
              </a:cxn>
              <a:cxn ang="0">
                <a:pos x="111252" y="257555"/>
              </a:cxn>
              <a:cxn ang="0">
                <a:pos x="121158" y="896111"/>
              </a:cxn>
              <a:cxn ang="0">
                <a:pos x="116586" y="886205"/>
              </a:cxn>
              <a:cxn ang="0">
                <a:pos x="111252" y="257555"/>
              </a:cxn>
              <a:cxn ang="0">
                <a:pos x="121158" y="896111"/>
              </a:cxn>
              <a:cxn ang="0">
                <a:pos x="116586" y="886205"/>
              </a:cxn>
              <a:cxn ang="0">
                <a:pos x="121158" y="896111"/>
              </a:cxn>
              <a:cxn ang="0">
                <a:pos x="322326" y="891539"/>
              </a:cxn>
              <a:cxn ang="0">
                <a:pos x="225552" y="9905"/>
              </a:cxn>
              <a:cxn ang="0">
                <a:pos x="221742" y="14348"/>
              </a:cxn>
              <a:cxn ang="0">
                <a:pos x="221742" y="14348"/>
              </a:cxn>
              <a:cxn ang="0">
                <a:pos x="217932" y="18791"/>
              </a:cxn>
              <a:cxn ang="0">
                <a:pos x="225552" y="18791"/>
              </a:cxn>
              <a:cxn ang="0">
                <a:pos x="221742" y="14348"/>
              </a:cxn>
              <a:cxn ang="0">
                <a:pos x="432816" y="257555"/>
              </a:cxn>
              <a:cxn ang="0">
                <a:pos x="429006" y="256031"/>
              </a:cxn>
              <a:cxn ang="0">
                <a:pos x="322326" y="248411"/>
              </a:cxn>
              <a:cxn ang="0">
                <a:pos x="327660" y="886205"/>
              </a:cxn>
              <a:cxn ang="0">
                <a:pos x="332232" y="252983"/>
              </a:cxn>
              <a:cxn ang="0">
                <a:pos x="432816" y="257555"/>
              </a:cxn>
              <a:cxn ang="0">
                <a:pos x="332232" y="257555"/>
              </a:cxn>
              <a:cxn ang="0">
                <a:pos x="327660" y="886205"/>
              </a:cxn>
              <a:cxn ang="0">
                <a:pos x="322326" y="896111"/>
              </a:cxn>
              <a:cxn ang="0">
                <a:pos x="332232" y="257555"/>
              </a:cxn>
              <a:cxn ang="0">
                <a:pos x="327660" y="257555"/>
              </a:cxn>
              <a:cxn ang="0">
                <a:pos x="432816" y="248411"/>
              </a:cxn>
              <a:cxn ang="0">
                <a:pos x="429006" y="256031"/>
              </a:cxn>
            </a:cxnLst>
            <a:rect l="0" t="0" r="r" b="b"/>
            <a:pathLst>
              <a:path w="443484" h="896111">
                <a:moveTo>
                  <a:pt x="443484" y="257555"/>
                </a:moveTo>
                <a:lnTo>
                  <a:pt x="221742" y="0"/>
                </a:lnTo>
                <a:lnTo>
                  <a:pt x="0" y="257555"/>
                </a:lnTo>
                <a:lnTo>
                  <a:pt x="10667" y="257555"/>
                </a:lnTo>
                <a:lnTo>
                  <a:pt x="10668" y="248411"/>
                </a:lnTo>
                <a:lnTo>
                  <a:pt x="21012" y="248411"/>
                </a:lnTo>
                <a:lnTo>
                  <a:pt x="217932" y="18791"/>
                </a:lnTo>
                <a:lnTo>
                  <a:pt x="217932" y="9905"/>
                </a:lnTo>
                <a:lnTo>
                  <a:pt x="225552" y="9905"/>
                </a:lnTo>
                <a:lnTo>
                  <a:pt x="225552" y="18791"/>
                </a:lnTo>
                <a:lnTo>
                  <a:pt x="422471" y="248411"/>
                </a:lnTo>
                <a:lnTo>
                  <a:pt x="432816" y="248411"/>
                </a:lnTo>
                <a:lnTo>
                  <a:pt x="432816" y="257555"/>
                </a:lnTo>
                <a:lnTo>
                  <a:pt x="443484" y="257555"/>
                </a:lnTo>
                <a:close/>
              </a:path>
              <a:path w="443484" h="896111">
                <a:moveTo>
                  <a:pt x="21012" y="248411"/>
                </a:moveTo>
                <a:lnTo>
                  <a:pt x="10668" y="248411"/>
                </a:lnTo>
                <a:lnTo>
                  <a:pt x="14478" y="256031"/>
                </a:lnTo>
                <a:lnTo>
                  <a:pt x="21012" y="248411"/>
                </a:lnTo>
                <a:close/>
              </a:path>
              <a:path w="443484" h="896111">
                <a:moveTo>
                  <a:pt x="121158" y="886205"/>
                </a:moveTo>
                <a:lnTo>
                  <a:pt x="121157" y="248411"/>
                </a:lnTo>
                <a:lnTo>
                  <a:pt x="21012" y="248411"/>
                </a:lnTo>
                <a:lnTo>
                  <a:pt x="14478" y="256031"/>
                </a:lnTo>
                <a:lnTo>
                  <a:pt x="10668" y="248411"/>
                </a:lnTo>
                <a:lnTo>
                  <a:pt x="10667" y="257555"/>
                </a:lnTo>
                <a:lnTo>
                  <a:pt x="111252" y="257555"/>
                </a:lnTo>
                <a:lnTo>
                  <a:pt x="111252" y="252983"/>
                </a:lnTo>
                <a:lnTo>
                  <a:pt x="116586" y="257555"/>
                </a:lnTo>
                <a:lnTo>
                  <a:pt x="116586" y="886205"/>
                </a:lnTo>
                <a:lnTo>
                  <a:pt x="121158" y="886205"/>
                </a:lnTo>
                <a:close/>
              </a:path>
              <a:path w="443484" h="896111">
                <a:moveTo>
                  <a:pt x="116586" y="257555"/>
                </a:moveTo>
                <a:lnTo>
                  <a:pt x="111252" y="252983"/>
                </a:lnTo>
                <a:lnTo>
                  <a:pt x="111252" y="257555"/>
                </a:lnTo>
                <a:lnTo>
                  <a:pt x="116586" y="257555"/>
                </a:lnTo>
                <a:close/>
              </a:path>
              <a:path w="443484" h="896111">
                <a:moveTo>
                  <a:pt x="121158" y="896111"/>
                </a:moveTo>
                <a:lnTo>
                  <a:pt x="121158" y="891539"/>
                </a:lnTo>
                <a:lnTo>
                  <a:pt x="116586" y="886205"/>
                </a:lnTo>
                <a:lnTo>
                  <a:pt x="116586" y="257555"/>
                </a:lnTo>
                <a:lnTo>
                  <a:pt x="111252" y="257555"/>
                </a:lnTo>
                <a:lnTo>
                  <a:pt x="111252" y="896111"/>
                </a:lnTo>
                <a:lnTo>
                  <a:pt x="121158" y="896111"/>
                </a:lnTo>
                <a:close/>
              </a:path>
              <a:path w="443484" h="896111">
                <a:moveTo>
                  <a:pt x="327660" y="886205"/>
                </a:moveTo>
                <a:lnTo>
                  <a:pt x="116586" y="886205"/>
                </a:lnTo>
                <a:lnTo>
                  <a:pt x="121158" y="891539"/>
                </a:lnTo>
                <a:lnTo>
                  <a:pt x="121158" y="896111"/>
                </a:lnTo>
                <a:lnTo>
                  <a:pt x="322326" y="896111"/>
                </a:lnTo>
                <a:lnTo>
                  <a:pt x="322326" y="891539"/>
                </a:lnTo>
                <a:lnTo>
                  <a:pt x="327660" y="886205"/>
                </a:lnTo>
                <a:close/>
              </a:path>
              <a:path w="443484" h="896111">
                <a:moveTo>
                  <a:pt x="225552" y="9905"/>
                </a:moveTo>
                <a:lnTo>
                  <a:pt x="217932" y="9905"/>
                </a:lnTo>
                <a:lnTo>
                  <a:pt x="221742" y="14348"/>
                </a:lnTo>
                <a:lnTo>
                  <a:pt x="225552" y="9905"/>
                </a:lnTo>
                <a:close/>
              </a:path>
              <a:path w="443484" h="896111">
                <a:moveTo>
                  <a:pt x="221742" y="14348"/>
                </a:moveTo>
                <a:lnTo>
                  <a:pt x="217932" y="9905"/>
                </a:lnTo>
                <a:lnTo>
                  <a:pt x="217932" y="18791"/>
                </a:lnTo>
                <a:lnTo>
                  <a:pt x="221742" y="14348"/>
                </a:lnTo>
                <a:close/>
              </a:path>
              <a:path w="443484" h="896111">
                <a:moveTo>
                  <a:pt x="225552" y="18791"/>
                </a:moveTo>
                <a:lnTo>
                  <a:pt x="225552" y="9905"/>
                </a:lnTo>
                <a:lnTo>
                  <a:pt x="221742" y="14348"/>
                </a:lnTo>
                <a:lnTo>
                  <a:pt x="225552" y="18791"/>
                </a:lnTo>
                <a:close/>
              </a:path>
              <a:path w="443484" h="896111">
                <a:moveTo>
                  <a:pt x="432816" y="257555"/>
                </a:moveTo>
                <a:lnTo>
                  <a:pt x="432816" y="248411"/>
                </a:lnTo>
                <a:lnTo>
                  <a:pt x="429006" y="256031"/>
                </a:lnTo>
                <a:lnTo>
                  <a:pt x="422471" y="248411"/>
                </a:lnTo>
                <a:lnTo>
                  <a:pt x="322326" y="248411"/>
                </a:lnTo>
                <a:lnTo>
                  <a:pt x="322326" y="886205"/>
                </a:lnTo>
                <a:lnTo>
                  <a:pt x="327660" y="886205"/>
                </a:lnTo>
                <a:lnTo>
                  <a:pt x="327660" y="257555"/>
                </a:lnTo>
                <a:lnTo>
                  <a:pt x="332232" y="252983"/>
                </a:lnTo>
                <a:lnTo>
                  <a:pt x="332232" y="257555"/>
                </a:lnTo>
                <a:lnTo>
                  <a:pt x="432816" y="257555"/>
                </a:lnTo>
                <a:close/>
              </a:path>
              <a:path w="443484" h="896111">
                <a:moveTo>
                  <a:pt x="332232" y="896111"/>
                </a:moveTo>
                <a:lnTo>
                  <a:pt x="332232" y="257555"/>
                </a:lnTo>
                <a:lnTo>
                  <a:pt x="327660" y="257555"/>
                </a:lnTo>
                <a:lnTo>
                  <a:pt x="327660" y="886205"/>
                </a:lnTo>
                <a:lnTo>
                  <a:pt x="322326" y="891539"/>
                </a:lnTo>
                <a:lnTo>
                  <a:pt x="322326" y="896111"/>
                </a:lnTo>
                <a:lnTo>
                  <a:pt x="332232" y="896111"/>
                </a:lnTo>
                <a:close/>
              </a:path>
              <a:path w="443484" h="896111">
                <a:moveTo>
                  <a:pt x="332232" y="257555"/>
                </a:moveTo>
                <a:lnTo>
                  <a:pt x="332232" y="252983"/>
                </a:lnTo>
                <a:lnTo>
                  <a:pt x="327660" y="257555"/>
                </a:lnTo>
                <a:lnTo>
                  <a:pt x="332232" y="257555"/>
                </a:lnTo>
                <a:close/>
              </a:path>
              <a:path w="443484" h="896111">
                <a:moveTo>
                  <a:pt x="432816" y="248411"/>
                </a:moveTo>
                <a:lnTo>
                  <a:pt x="422471" y="248411"/>
                </a:lnTo>
                <a:lnTo>
                  <a:pt x="429006" y="256031"/>
                </a:lnTo>
                <a:lnTo>
                  <a:pt x="432816" y="24841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78" name="object 36"/>
          <p:cNvSpPr>
            <a:spLocks/>
          </p:cNvSpPr>
          <p:nvPr/>
        </p:nvSpPr>
        <p:spPr bwMode="auto">
          <a:xfrm>
            <a:off x="5884863" y="2951163"/>
            <a:ext cx="420687" cy="631825"/>
          </a:xfrm>
          <a:custGeom>
            <a:avLst/>
            <a:gdLst/>
            <a:ahLst/>
            <a:cxnLst>
              <a:cxn ang="0">
                <a:pos x="420623" y="176022"/>
              </a:cxn>
              <a:cxn ang="0">
                <a:pos x="210311" y="0"/>
              </a:cxn>
              <a:cxn ang="0">
                <a:pos x="0" y="176022"/>
              </a:cxn>
              <a:cxn ang="0">
                <a:pos x="105155" y="176022"/>
              </a:cxn>
              <a:cxn ang="0">
                <a:pos x="105156" y="632460"/>
              </a:cxn>
              <a:cxn ang="0">
                <a:pos x="315468" y="632460"/>
              </a:cxn>
              <a:cxn ang="0">
                <a:pos x="315468" y="176022"/>
              </a:cxn>
              <a:cxn ang="0">
                <a:pos x="420623" y="176022"/>
              </a:cxn>
            </a:cxnLst>
            <a:rect l="0" t="0" r="r" b="b"/>
            <a:pathLst>
              <a:path w="420623" h="632460">
                <a:moveTo>
                  <a:pt x="420623" y="176022"/>
                </a:moveTo>
                <a:lnTo>
                  <a:pt x="210311" y="0"/>
                </a:lnTo>
                <a:lnTo>
                  <a:pt x="0" y="176022"/>
                </a:lnTo>
                <a:lnTo>
                  <a:pt x="105155" y="176022"/>
                </a:lnTo>
                <a:lnTo>
                  <a:pt x="105156" y="632460"/>
                </a:lnTo>
                <a:lnTo>
                  <a:pt x="315468" y="632460"/>
                </a:lnTo>
                <a:lnTo>
                  <a:pt x="315468" y="176022"/>
                </a:lnTo>
                <a:lnTo>
                  <a:pt x="420623" y="176022"/>
                </a:lnTo>
                <a:close/>
              </a:path>
            </a:pathLst>
          </a:cu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79" name="object 37"/>
          <p:cNvSpPr>
            <a:spLocks/>
          </p:cNvSpPr>
          <p:nvPr/>
        </p:nvSpPr>
        <p:spPr bwMode="auto">
          <a:xfrm>
            <a:off x="5872163" y="2944813"/>
            <a:ext cx="446087" cy="642937"/>
          </a:xfrm>
          <a:custGeom>
            <a:avLst/>
            <a:gdLst/>
            <a:ahLst/>
            <a:cxnLst>
              <a:cxn ang="0">
                <a:pos x="223265" y="0"/>
              </a:cxn>
              <a:cxn ang="0">
                <a:pos x="12953" y="186689"/>
              </a:cxn>
              <a:cxn ang="0">
                <a:pos x="26016" y="177545"/>
              </a:cxn>
              <a:cxn ang="0">
                <a:pos x="220218" y="9905"/>
              </a:cxn>
              <a:cxn ang="0">
                <a:pos x="226314" y="15008"/>
              </a:cxn>
              <a:cxn ang="0">
                <a:pos x="433578" y="177545"/>
              </a:cxn>
              <a:cxn ang="0">
                <a:pos x="446531" y="186689"/>
              </a:cxn>
              <a:cxn ang="0">
                <a:pos x="12954" y="177545"/>
              </a:cxn>
              <a:cxn ang="0">
                <a:pos x="26016" y="177545"/>
              </a:cxn>
              <a:cxn ang="0">
                <a:pos x="122682" y="177545"/>
              </a:cxn>
              <a:cxn ang="0">
                <a:pos x="16002" y="185927"/>
              </a:cxn>
              <a:cxn ang="0">
                <a:pos x="12953" y="186689"/>
              </a:cxn>
              <a:cxn ang="0">
                <a:pos x="113538" y="182117"/>
              </a:cxn>
              <a:cxn ang="0">
                <a:pos x="118110" y="633221"/>
              </a:cxn>
              <a:cxn ang="0">
                <a:pos x="118110" y="186689"/>
              </a:cxn>
              <a:cxn ang="0">
                <a:pos x="113538" y="186689"/>
              </a:cxn>
              <a:cxn ang="0">
                <a:pos x="122682" y="643127"/>
              </a:cxn>
              <a:cxn ang="0">
                <a:pos x="118110" y="633221"/>
              </a:cxn>
              <a:cxn ang="0">
                <a:pos x="113538" y="186689"/>
              </a:cxn>
              <a:cxn ang="0">
                <a:pos x="122682" y="643127"/>
              </a:cxn>
              <a:cxn ang="0">
                <a:pos x="118110" y="633221"/>
              </a:cxn>
              <a:cxn ang="0">
                <a:pos x="122682" y="643127"/>
              </a:cxn>
              <a:cxn ang="0">
                <a:pos x="323850" y="638555"/>
              </a:cxn>
              <a:cxn ang="0">
                <a:pos x="226314" y="9905"/>
              </a:cxn>
              <a:cxn ang="0">
                <a:pos x="223265" y="12457"/>
              </a:cxn>
              <a:cxn ang="0">
                <a:pos x="223265" y="12457"/>
              </a:cxn>
              <a:cxn ang="0">
                <a:pos x="220218" y="15008"/>
              </a:cxn>
              <a:cxn ang="0">
                <a:pos x="226314" y="15008"/>
              </a:cxn>
              <a:cxn ang="0">
                <a:pos x="223265" y="12457"/>
              </a:cxn>
              <a:cxn ang="0">
                <a:pos x="433578" y="186689"/>
              </a:cxn>
              <a:cxn ang="0">
                <a:pos x="430530" y="185927"/>
              </a:cxn>
              <a:cxn ang="0">
                <a:pos x="323850" y="177545"/>
              </a:cxn>
              <a:cxn ang="0">
                <a:pos x="328422" y="633221"/>
              </a:cxn>
              <a:cxn ang="0">
                <a:pos x="332994" y="182117"/>
              </a:cxn>
              <a:cxn ang="0">
                <a:pos x="433578" y="186689"/>
              </a:cxn>
              <a:cxn ang="0">
                <a:pos x="332994" y="186689"/>
              </a:cxn>
              <a:cxn ang="0">
                <a:pos x="328422" y="633221"/>
              </a:cxn>
              <a:cxn ang="0">
                <a:pos x="323850" y="643127"/>
              </a:cxn>
              <a:cxn ang="0">
                <a:pos x="332994" y="186689"/>
              </a:cxn>
              <a:cxn ang="0">
                <a:pos x="328422" y="186689"/>
              </a:cxn>
              <a:cxn ang="0">
                <a:pos x="433578" y="177545"/>
              </a:cxn>
              <a:cxn ang="0">
                <a:pos x="430530" y="185927"/>
              </a:cxn>
            </a:cxnLst>
            <a:rect l="0" t="0" r="r" b="b"/>
            <a:pathLst>
              <a:path w="446532" h="643127">
                <a:moveTo>
                  <a:pt x="446531" y="186689"/>
                </a:moveTo>
                <a:lnTo>
                  <a:pt x="223265" y="0"/>
                </a:lnTo>
                <a:lnTo>
                  <a:pt x="0" y="186689"/>
                </a:lnTo>
                <a:lnTo>
                  <a:pt x="12953" y="186689"/>
                </a:lnTo>
                <a:lnTo>
                  <a:pt x="12954" y="177545"/>
                </a:lnTo>
                <a:lnTo>
                  <a:pt x="26016" y="177545"/>
                </a:lnTo>
                <a:lnTo>
                  <a:pt x="220218" y="15008"/>
                </a:lnTo>
                <a:lnTo>
                  <a:pt x="220218" y="9905"/>
                </a:lnTo>
                <a:lnTo>
                  <a:pt x="226314" y="9905"/>
                </a:lnTo>
                <a:lnTo>
                  <a:pt x="226314" y="15008"/>
                </a:lnTo>
                <a:lnTo>
                  <a:pt x="420515" y="177545"/>
                </a:lnTo>
                <a:lnTo>
                  <a:pt x="433578" y="177545"/>
                </a:lnTo>
                <a:lnTo>
                  <a:pt x="433578" y="186689"/>
                </a:lnTo>
                <a:lnTo>
                  <a:pt x="446531" y="186689"/>
                </a:lnTo>
                <a:close/>
              </a:path>
              <a:path w="446532" h="643127">
                <a:moveTo>
                  <a:pt x="26016" y="177545"/>
                </a:moveTo>
                <a:lnTo>
                  <a:pt x="12954" y="177545"/>
                </a:lnTo>
                <a:lnTo>
                  <a:pt x="16002" y="185927"/>
                </a:lnTo>
                <a:lnTo>
                  <a:pt x="26016" y="177545"/>
                </a:lnTo>
                <a:close/>
              </a:path>
              <a:path w="446532" h="643127">
                <a:moveTo>
                  <a:pt x="122682" y="633221"/>
                </a:moveTo>
                <a:lnTo>
                  <a:pt x="122682" y="177545"/>
                </a:lnTo>
                <a:lnTo>
                  <a:pt x="26016" y="177545"/>
                </a:lnTo>
                <a:lnTo>
                  <a:pt x="16002" y="185927"/>
                </a:lnTo>
                <a:lnTo>
                  <a:pt x="12954" y="177545"/>
                </a:lnTo>
                <a:lnTo>
                  <a:pt x="12953" y="186689"/>
                </a:lnTo>
                <a:lnTo>
                  <a:pt x="113538" y="186689"/>
                </a:lnTo>
                <a:lnTo>
                  <a:pt x="113538" y="182117"/>
                </a:lnTo>
                <a:lnTo>
                  <a:pt x="118110" y="186689"/>
                </a:lnTo>
                <a:lnTo>
                  <a:pt x="118110" y="633221"/>
                </a:lnTo>
                <a:lnTo>
                  <a:pt x="122682" y="633221"/>
                </a:lnTo>
                <a:close/>
              </a:path>
              <a:path w="446532" h="643127">
                <a:moveTo>
                  <a:pt x="118110" y="186689"/>
                </a:moveTo>
                <a:lnTo>
                  <a:pt x="113538" y="182117"/>
                </a:lnTo>
                <a:lnTo>
                  <a:pt x="113538" y="186689"/>
                </a:lnTo>
                <a:lnTo>
                  <a:pt x="118110" y="186689"/>
                </a:lnTo>
                <a:close/>
              </a:path>
              <a:path w="446532" h="643127">
                <a:moveTo>
                  <a:pt x="122682" y="643127"/>
                </a:moveTo>
                <a:lnTo>
                  <a:pt x="122682" y="638555"/>
                </a:lnTo>
                <a:lnTo>
                  <a:pt x="118110" y="633221"/>
                </a:lnTo>
                <a:lnTo>
                  <a:pt x="118110" y="186689"/>
                </a:lnTo>
                <a:lnTo>
                  <a:pt x="113538" y="186689"/>
                </a:lnTo>
                <a:lnTo>
                  <a:pt x="113538" y="643127"/>
                </a:lnTo>
                <a:lnTo>
                  <a:pt x="122682" y="643127"/>
                </a:lnTo>
                <a:close/>
              </a:path>
              <a:path w="446532" h="643127">
                <a:moveTo>
                  <a:pt x="328422" y="633221"/>
                </a:moveTo>
                <a:lnTo>
                  <a:pt x="118110" y="633221"/>
                </a:lnTo>
                <a:lnTo>
                  <a:pt x="122682" y="638555"/>
                </a:lnTo>
                <a:lnTo>
                  <a:pt x="122682" y="643127"/>
                </a:lnTo>
                <a:lnTo>
                  <a:pt x="323850" y="643127"/>
                </a:lnTo>
                <a:lnTo>
                  <a:pt x="323850" y="638555"/>
                </a:lnTo>
                <a:lnTo>
                  <a:pt x="328422" y="633221"/>
                </a:lnTo>
                <a:close/>
              </a:path>
              <a:path w="446532" h="643127">
                <a:moveTo>
                  <a:pt x="226314" y="9905"/>
                </a:moveTo>
                <a:lnTo>
                  <a:pt x="220218" y="9905"/>
                </a:lnTo>
                <a:lnTo>
                  <a:pt x="223265" y="12457"/>
                </a:lnTo>
                <a:lnTo>
                  <a:pt x="226314" y="9905"/>
                </a:lnTo>
                <a:close/>
              </a:path>
              <a:path w="446532" h="643127">
                <a:moveTo>
                  <a:pt x="223265" y="12457"/>
                </a:moveTo>
                <a:lnTo>
                  <a:pt x="220218" y="9905"/>
                </a:lnTo>
                <a:lnTo>
                  <a:pt x="220218" y="15008"/>
                </a:lnTo>
                <a:lnTo>
                  <a:pt x="223265" y="12457"/>
                </a:lnTo>
                <a:close/>
              </a:path>
              <a:path w="446532" h="643127">
                <a:moveTo>
                  <a:pt x="226314" y="15008"/>
                </a:moveTo>
                <a:lnTo>
                  <a:pt x="226314" y="9905"/>
                </a:lnTo>
                <a:lnTo>
                  <a:pt x="223265" y="12457"/>
                </a:lnTo>
                <a:lnTo>
                  <a:pt x="226314" y="15008"/>
                </a:lnTo>
                <a:close/>
              </a:path>
              <a:path w="446532" h="643127">
                <a:moveTo>
                  <a:pt x="433578" y="186689"/>
                </a:moveTo>
                <a:lnTo>
                  <a:pt x="433578" y="177545"/>
                </a:lnTo>
                <a:lnTo>
                  <a:pt x="430530" y="185927"/>
                </a:lnTo>
                <a:lnTo>
                  <a:pt x="420515" y="177545"/>
                </a:lnTo>
                <a:lnTo>
                  <a:pt x="323850" y="177545"/>
                </a:lnTo>
                <a:lnTo>
                  <a:pt x="323850" y="633221"/>
                </a:lnTo>
                <a:lnTo>
                  <a:pt x="328422" y="633221"/>
                </a:lnTo>
                <a:lnTo>
                  <a:pt x="328422" y="186689"/>
                </a:lnTo>
                <a:lnTo>
                  <a:pt x="332994" y="182117"/>
                </a:lnTo>
                <a:lnTo>
                  <a:pt x="332994" y="186689"/>
                </a:lnTo>
                <a:lnTo>
                  <a:pt x="433578" y="186689"/>
                </a:lnTo>
                <a:close/>
              </a:path>
              <a:path w="446532" h="643127">
                <a:moveTo>
                  <a:pt x="332994" y="643127"/>
                </a:moveTo>
                <a:lnTo>
                  <a:pt x="332994" y="186689"/>
                </a:lnTo>
                <a:lnTo>
                  <a:pt x="328422" y="186689"/>
                </a:lnTo>
                <a:lnTo>
                  <a:pt x="328422" y="633221"/>
                </a:lnTo>
                <a:lnTo>
                  <a:pt x="323850" y="638555"/>
                </a:lnTo>
                <a:lnTo>
                  <a:pt x="323850" y="643127"/>
                </a:lnTo>
                <a:lnTo>
                  <a:pt x="332994" y="643127"/>
                </a:lnTo>
                <a:close/>
              </a:path>
              <a:path w="446532" h="643127">
                <a:moveTo>
                  <a:pt x="332994" y="186689"/>
                </a:moveTo>
                <a:lnTo>
                  <a:pt x="332994" y="182117"/>
                </a:lnTo>
                <a:lnTo>
                  <a:pt x="328422" y="186689"/>
                </a:lnTo>
                <a:lnTo>
                  <a:pt x="332994" y="186689"/>
                </a:lnTo>
                <a:close/>
              </a:path>
              <a:path w="446532" h="643127">
                <a:moveTo>
                  <a:pt x="433578" y="177545"/>
                </a:moveTo>
                <a:lnTo>
                  <a:pt x="420515" y="177545"/>
                </a:lnTo>
                <a:lnTo>
                  <a:pt x="430530" y="185927"/>
                </a:lnTo>
                <a:lnTo>
                  <a:pt x="433578" y="17754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80" name="object 38"/>
          <p:cNvSpPr>
            <a:spLocks/>
          </p:cNvSpPr>
          <p:nvPr/>
        </p:nvSpPr>
        <p:spPr bwMode="auto">
          <a:xfrm>
            <a:off x="7747000" y="3144838"/>
            <a:ext cx="420688" cy="441325"/>
          </a:xfrm>
          <a:custGeom>
            <a:avLst/>
            <a:gdLst/>
            <a:ahLst/>
            <a:cxnLst>
              <a:cxn ang="0">
                <a:pos x="422148" y="122682"/>
              </a:cxn>
              <a:cxn ang="0">
                <a:pos x="211074" y="0"/>
              </a:cxn>
              <a:cxn ang="0">
                <a:pos x="0" y="122682"/>
              </a:cxn>
              <a:cxn ang="0">
                <a:pos x="105155" y="122682"/>
              </a:cxn>
              <a:cxn ang="0">
                <a:pos x="105156" y="441198"/>
              </a:cxn>
              <a:cxn ang="0">
                <a:pos x="316230" y="441198"/>
              </a:cxn>
              <a:cxn ang="0">
                <a:pos x="316230" y="122682"/>
              </a:cxn>
              <a:cxn ang="0">
                <a:pos x="422148" y="122682"/>
              </a:cxn>
            </a:cxnLst>
            <a:rect l="0" t="0" r="r" b="b"/>
            <a:pathLst>
              <a:path w="422148" h="441198">
                <a:moveTo>
                  <a:pt x="422148" y="122682"/>
                </a:moveTo>
                <a:lnTo>
                  <a:pt x="211074" y="0"/>
                </a:lnTo>
                <a:lnTo>
                  <a:pt x="0" y="122682"/>
                </a:lnTo>
                <a:lnTo>
                  <a:pt x="105155" y="122682"/>
                </a:lnTo>
                <a:lnTo>
                  <a:pt x="105156" y="441198"/>
                </a:lnTo>
                <a:lnTo>
                  <a:pt x="316230" y="441198"/>
                </a:lnTo>
                <a:lnTo>
                  <a:pt x="316230" y="122682"/>
                </a:lnTo>
                <a:lnTo>
                  <a:pt x="422148" y="122682"/>
                </a:lnTo>
                <a:close/>
              </a:path>
            </a:pathLst>
          </a:custGeom>
          <a:solidFill>
            <a:srgbClr val="70A8DA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81" name="object 39"/>
          <p:cNvSpPr>
            <a:spLocks/>
          </p:cNvSpPr>
          <p:nvPr/>
        </p:nvSpPr>
        <p:spPr bwMode="auto">
          <a:xfrm>
            <a:off x="7727950" y="3138488"/>
            <a:ext cx="457200" cy="452437"/>
          </a:xfrm>
          <a:custGeom>
            <a:avLst/>
            <a:gdLst/>
            <a:ahLst/>
            <a:cxnLst>
              <a:cxn ang="0">
                <a:pos x="229361" y="0"/>
              </a:cxn>
              <a:cxn ang="0">
                <a:pos x="18288" y="133350"/>
              </a:cxn>
              <a:cxn ang="0">
                <a:pos x="34995" y="124205"/>
              </a:cxn>
              <a:cxn ang="0">
                <a:pos x="226314" y="9905"/>
              </a:cxn>
              <a:cxn ang="0">
                <a:pos x="231647" y="12995"/>
              </a:cxn>
              <a:cxn ang="0">
                <a:pos x="440436" y="124205"/>
              </a:cxn>
              <a:cxn ang="0">
                <a:pos x="457962" y="133349"/>
              </a:cxn>
              <a:cxn ang="0">
                <a:pos x="18288" y="124205"/>
              </a:cxn>
              <a:cxn ang="0">
                <a:pos x="34995" y="124205"/>
              </a:cxn>
              <a:cxn ang="0">
                <a:pos x="128016" y="124205"/>
              </a:cxn>
              <a:cxn ang="0">
                <a:pos x="20574" y="132588"/>
              </a:cxn>
              <a:cxn ang="0">
                <a:pos x="18288" y="133350"/>
              </a:cxn>
              <a:cxn ang="0">
                <a:pos x="118872" y="128777"/>
              </a:cxn>
              <a:cxn ang="0">
                <a:pos x="123444" y="442722"/>
              </a:cxn>
              <a:cxn ang="0">
                <a:pos x="123444" y="133350"/>
              </a:cxn>
              <a:cxn ang="0">
                <a:pos x="118872" y="133350"/>
              </a:cxn>
              <a:cxn ang="0">
                <a:pos x="128016" y="451866"/>
              </a:cxn>
              <a:cxn ang="0">
                <a:pos x="123444" y="442722"/>
              </a:cxn>
              <a:cxn ang="0">
                <a:pos x="118872" y="133350"/>
              </a:cxn>
              <a:cxn ang="0">
                <a:pos x="128016" y="451866"/>
              </a:cxn>
              <a:cxn ang="0">
                <a:pos x="123444" y="442722"/>
              </a:cxn>
              <a:cxn ang="0">
                <a:pos x="128016" y="451866"/>
              </a:cxn>
              <a:cxn ang="0">
                <a:pos x="329946" y="447294"/>
              </a:cxn>
              <a:cxn ang="0">
                <a:pos x="231647" y="9905"/>
              </a:cxn>
              <a:cxn ang="0">
                <a:pos x="228985" y="11453"/>
              </a:cxn>
              <a:cxn ang="0">
                <a:pos x="228985" y="11453"/>
              </a:cxn>
              <a:cxn ang="0">
                <a:pos x="226314" y="13006"/>
              </a:cxn>
              <a:cxn ang="0">
                <a:pos x="231647" y="12995"/>
              </a:cxn>
              <a:cxn ang="0">
                <a:pos x="228985" y="11453"/>
              </a:cxn>
              <a:cxn ang="0">
                <a:pos x="440436" y="133349"/>
              </a:cxn>
              <a:cxn ang="0">
                <a:pos x="438150" y="132587"/>
              </a:cxn>
              <a:cxn ang="0">
                <a:pos x="329946" y="124205"/>
              </a:cxn>
              <a:cxn ang="0">
                <a:pos x="334518" y="442722"/>
              </a:cxn>
              <a:cxn ang="0">
                <a:pos x="339090" y="128777"/>
              </a:cxn>
              <a:cxn ang="0">
                <a:pos x="440436" y="133349"/>
              </a:cxn>
              <a:cxn ang="0">
                <a:pos x="339089" y="133349"/>
              </a:cxn>
              <a:cxn ang="0">
                <a:pos x="334518" y="442722"/>
              </a:cxn>
              <a:cxn ang="0">
                <a:pos x="329945" y="451866"/>
              </a:cxn>
              <a:cxn ang="0">
                <a:pos x="339089" y="133349"/>
              </a:cxn>
              <a:cxn ang="0">
                <a:pos x="334518" y="133349"/>
              </a:cxn>
              <a:cxn ang="0">
                <a:pos x="440436" y="124205"/>
              </a:cxn>
              <a:cxn ang="0">
                <a:pos x="438150" y="132587"/>
              </a:cxn>
            </a:cxnLst>
            <a:rect l="0" t="0" r="r" b="b"/>
            <a:pathLst>
              <a:path w="457961" h="451865">
                <a:moveTo>
                  <a:pt x="457962" y="133349"/>
                </a:moveTo>
                <a:lnTo>
                  <a:pt x="229361" y="0"/>
                </a:lnTo>
                <a:lnTo>
                  <a:pt x="0" y="133350"/>
                </a:lnTo>
                <a:lnTo>
                  <a:pt x="18288" y="133350"/>
                </a:lnTo>
                <a:lnTo>
                  <a:pt x="18288" y="124205"/>
                </a:lnTo>
                <a:lnTo>
                  <a:pt x="34995" y="124205"/>
                </a:lnTo>
                <a:lnTo>
                  <a:pt x="226314" y="13006"/>
                </a:lnTo>
                <a:lnTo>
                  <a:pt x="226314" y="9905"/>
                </a:lnTo>
                <a:lnTo>
                  <a:pt x="231647" y="9905"/>
                </a:lnTo>
                <a:lnTo>
                  <a:pt x="231647" y="12995"/>
                </a:lnTo>
                <a:lnTo>
                  <a:pt x="423676" y="124205"/>
                </a:lnTo>
                <a:lnTo>
                  <a:pt x="440436" y="124205"/>
                </a:lnTo>
                <a:lnTo>
                  <a:pt x="440436" y="133349"/>
                </a:lnTo>
                <a:lnTo>
                  <a:pt x="457962" y="133349"/>
                </a:lnTo>
                <a:close/>
              </a:path>
              <a:path w="457961" h="451865">
                <a:moveTo>
                  <a:pt x="34995" y="124205"/>
                </a:moveTo>
                <a:lnTo>
                  <a:pt x="18288" y="124205"/>
                </a:lnTo>
                <a:lnTo>
                  <a:pt x="20574" y="132588"/>
                </a:lnTo>
                <a:lnTo>
                  <a:pt x="34995" y="124205"/>
                </a:lnTo>
                <a:close/>
              </a:path>
              <a:path w="457961" h="451865">
                <a:moveTo>
                  <a:pt x="128016" y="442722"/>
                </a:moveTo>
                <a:lnTo>
                  <a:pt x="128016" y="124205"/>
                </a:lnTo>
                <a:lnTo>
                  <a:pt x="34995" y="124205"/>
                </a:lnTo>
                <a:lnTo>
                  <a:pt x="20574" y="132588"/>
                </a:lnTo>
                <a:lnTo>
                  <a:pt x="18288" y="124205"/>
                </a:lnTo>
                <a:lnTo>
                  <a:pt x="18288" y="133350"/>
                </a:lnTo>
                <a:lnTo>
                  <a:pt x="118872" y="133350"/>
                </a:lnTo>
                <a:lnTo>
                  <a:pt x="118872" y="128777"/>
                </a:lnTo>
                <a:lnTo>
                  <a:pt x="123444" y="133350"/>
                </a:lnTo>
                <a:lnTo>
                  <a:pt x="123444" y="442722"/>
                </a:lnTo>
                <a:lnTo>
                  <a:pt x="128016" y="442722"/>
                </a:lnTo>
                <a:close/>
              </a:path>
              <a:path w="457961" h="451865">
                <a:moveTo>
                  <a:pt x="123444" y="133350"/>
                </a:moveTo>
                <a:lnTo>
                  <a:pt x="118872" y="128777"/>
                </a:lnTo>
                <a:lnTo>
                  <a:pt x="118872" y="133350"/>
                </a:lnTo>
                <a:lnTo>
                  <a:pt x="123444" y="133350"/>
                </a:lnTo>
                <a:close/>
              </a:path>
              <a:path w="457961" h="451865">
                <a:moveTo>
                  <a:pt x="128016" y="451866"/>
                </a:moveTo>
                <a:lnTo>
                  <a:pt x="128016" y="447294"/>
                </a:lnTo>
                <a:lnTo>
                  <a:pt x="123444" y="442722"/>
                </a:lnTo>
                <a:lnTo>
                  <a:pt x="123444" y="133350"/>
                </a:lnTo>
                <a:lnTo>
                  <a:pt x="118872" y="133350"/>
                </a:lnTo>
                <a:lnTo>
                  <a:pt x="118872" y="451866"/>
                </a:lnTo>
                <a:lnTo>
                  <a:pt x="128016" y="451866"/>
                </a:lnTo>
                <a:close/>
              </a:path>
              <a:path w="457961" h="451865">
                <a:moveTo>
                  <a:pt x="334518" y="442722"/>
                </a:moveTo>
                <a:lnTo>
                  <a:pt x="123444" y="442722"/>
                </a:lnTo>
                <a:lnTo>
                  <a:pt x="128016" y="447294"/>
                </a:lnTo>
                <a:lnTo>
                  <a:pt x="128016" y="451866"/>
                </a:lnTo>
                <a:lnTo>
                  <a:pt x="329945" y="451866"/>
                </a:lnTo>
                <a:lnTo>
                  <a:pt x="329946" y="447294"/>
                </a:lnTo>
                <a:lnTo>
                  <a:pt x="334518" y="442722"/>
                </a:lnTo>
                <a:close/>
              </a:path>
              <a:path w="457961" h="451865">
                <a:moveTo>
                  <a:pt x="231647" y="9905"/>
                </a:moveTo>
                <a:lnTo>
                  <a:pt x="226314" y="9905"/>
                </a:lnTo>
                <a:lnTo>
                  <a:pt x="228985" y="11453"/>
                </a:lnTo>
                <a:lnTo>
                  <a:pt x="231647" y="9905"/>
                </a:lnTo>
                <a:close/>
              </a:path>
              <a:path w="457961" h="451865">
                <a:moveTo>
                  <a:pt x="228985" y="11453"/>
                </a:moveTo>
                <a:lnTo>
                  <a:pt x="226314" y="9905"/>
                </a:lnTo>
                <a:lnTo>
                  <a:pt x="226314" y="13006"/>
                </a:lnTo>
                <a:lnTo>
                  <a:pt x="228985" y="11453"/>
                </a:lnTo>
                <a:close/>
              </a:path>
              <a:path w="457961" h="451865">
                <a:moveTo>
                  <a:pt x="231647" y="12995"/>
                </a:moveTo>
                <a:lnTo>
                  <a:pt x="231647" y="9905"/>
                </a:lnTo>
                <a:lnTo>
                  <a:pt x="228985" y="11453"/>
                </a:lnTo>
                <a:lnTo>
                  <a:pt x="231647" y="12995"/>
                </a:lnTo>
                <a:close/>
              </a:path>
              <a:path w="457961" h="451865">
                <a:moveTo>
                  <a:pt x="440436" y="133349"/>
                </a:moveTo>
                <a:lnTo>
                  <a:pt x="440436" y="124205"/>
                </a:lnTo>
                <a:lnTo>
                  <a:pt x="438150" y="132587"/>
                </a:lnTo>
                <a:lnTo>
                  <a:pt x="423676" y="124205"/>
                </a:lnTo>
                <a:lnTo>
                  <a:pt x="329946" y="124205"/>
                </a:lnTo>
                <a:lnTo>
                  <a:pt x="329945" y="442722"/>
                </a:lnTo>
                <a:lnTo>
                  <a:pt x="334518" y="442722"/>
                </a:lnTo>
                <a:lnTo>
                  <a:pt x="334518" y="133349"/>
                </a:lnTo>
                <a:lnTo>
                  <a:pt x="339090" y="128777"/>
                </a:lnTo>
                <a:lnTo>
                  <a:pt x="339089" y="133349"/>
                </a:lnTo>
                <a:lnTo>
                  <a:pt x="440436" y="133349"/>
                </a:lnTo>
                <a:close/>
              </a:path>
              <a:path w="457961" h="451865">
                <a:moveTo>
                  <a:pt x="339090" y="451866"/>
                </a:moveTo>
                <a:lnTo>
                  <a:pt x="339089" y="133349"/>
                </a:lnTo>
                <a:lnTo>
                  <a:pt x="334518" y="133349"/>
                </a:lnTo>
                <a:lnTo>
                  <a:pt x="334518" y="442722"/>
                </a:lnTo>
                <a:lnTo>
                  <a:pt x="329946" y="447294"/>
                </a:lnTo>
                <a:lnTo>
                  <a:pt x="329945" y="451866"/>
                </a:lnTo>
                <a:lnTo>
                  <a:pt x="339090" y="451866"/>
                </a:lnTo>
                <a:close/>
              </a:path>
              <a:path w="457961" h="451865">
                <a:moveTo>
                  <a:pt x="339089" y="133349"/>
                </a:moveTo>
                <a:lnTo>
                  <a:pt x="339090" y="128777"/>
                </a:lnTo>
                <a:lnTo>
                  <a:pt x="334518" y="133349"/>
                </a:lnTo>
                <a:lnTo>
                  <a:pt x="339089" y="133349"/>
                </a:lnTo>
                <a:close/>
              </a:path>
              <a:path w="457961" h="451865">
                <a:moveTo>
                  <a:pt x="440436" y="124205"/>
                </a:moveTo>
                <a:lnTo>
                  <a:pt x="423676" y="124205"/>
                </a:lnTo>
                <a:lnTo>
                  <a:pt x="438150" y="132587"/>
                </a:lnTo>
                <a:lnTo>
                  <a:pt x="440436" y="12420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87082" name="object 40"/>
          <p:cNvSpPr>
            <a:spLocks/>
          </p:cNvSpPr>
          <p:nvPr/>
        </p:nvSpPr>
        <p:spPr bwMode="auto">
          <a:xfrm>
            <a:off x="574675" y="1751013"/>
            <a:ext cx="8297863" cy="1398587"/>
          </a:xfrm>
          <a:custGeom>
            <a:avLst/>
            <a:gdLst/>
            <a:ahLst/>
            <a:cxnLst>
              <a:cxn ang="0">
                <a:pos x="9906" y="1260348"/>
              </a:cxn>
              <a:cxn ang="0">
                <a:pos x="0" y="860298"/>
              </a:cxn>
              <a:cxn ang="0">
                <a:pos x="12191" y="462534"/>
              </a:cxn>
              <a:cxn ang="0">
                <a:pos x="450341" y="462534"/>
              </a:cxn>
              <a:cxn ang="0">
                <a:pos x="850391" y="472440"/>
              </a:cxn>
              <a:cxn ang="0">
                <a:pos x="1184147" y="472440"/>
              </a:cxn>
              <a:cxn ang="0">
                <a:pos x="1546097" y="472440"/>
              </a:cxn>
              <a:cxn ang="0">
                <a:pos x="1946147" y="462534"/>
              </a:cxn>
              <a:cxn ang="0">
                <a:pos x="2384298" y="462534"/>
              </a:cxn>
              <a:cxn ang="0">
                <a:pos x="2784348" y="472440"/>
              </a:cxn>
              <a:cxn ang="0">
                <a:pos x="3117341" y="472440"/>
              </a:cxn>
              <a:cxn ang="0">
                <a:pos x="3223259" y="339852"/>
              </a:cxn>
              <a:cxn ang="0">
                <a:pos x="3121914" y="230886"/>
              </a:cxn>
              <a:cxn ang="0">
                <a:pos x="2721864" y="240792"/>
              </a:cxn>
              <a:cxn ang="0">
                <a:pos x="2288286" y="240792"/>
              </a:cxn>
              <a:cxn ang="0">
                <a:pos x="2350008" y="230886"/>
              </a:cxn>
              <a:cxn ang="0">
                <a:pos x="2489454" y="205740"/>
              </a:cxn>
              <a:cxn ang="0">
                <a:pos x="2887979" y="166116"/>
              </a:cxn>
              <a:cxn ang="0">
                <a:pos x="3218688" y="124968"/>
              </a:cxn>
              <a:cxn ang="0">
                <a:pos x="3577590" y="80010"/>
              </a:cxn>
              <a:cxn ang="0">
                <a:pos x="3973829" y="21336"/>
              </a:cxn>
              <a:cxn ang="0">
                <a:pos x="4371594" y="27431"/>
              </a:cxn>
              <a:cxn ang="0">
                <a:pos x="4806696" y="81534"/>
              </a:cxn>
              <a:cxn ang="0">
                <a:pos x="5137404" y="122681"/>
              </a:cxn>
              <a:cxn ang="0">
                <a:pos x="5532869" y="181356"/>
              </a:cxn>
              <a:cxn ang="0">
                <a:pos x="5891021" y="230886"/>
              </a:cxn>
              <a:cxn ang="0">
                <a:pos x="5996178" y="239268"/>
              </a:cxn>
              <a:cxn ang="0">
                <a:pos x="5490971" y="230886"/>
              </a:cxn>
              <a:cxn ang="0">
                <a:pos x="5129022" y="230886"/>
              </a:cxn>
              <a:cxn ang="0">
                <a:pos x="5084813" y="467106"/>
              </a:cxn>
              <a:cxn ang="0">
                <a:pos x="5437619" y="462534"/>
              </a:cxn>
              <a:cxn ang="0">
                <a:pos x="5837669" y="472440"/>
              </a:cxn>
              <a:cxn ang="0">
                <a:pos x="6171438" y="472440"/>
              </a:cxn>
              <a:cxn ang="0">
                <a:pos x="6533387" y="472440"/>
              </a:cxn>
              <a:cxn ang="0">
                <a:pos x="6933437" y="462534"/>
              </a:cxn>
              <a:cxn ang="0">
                <a:pos x="7371587" y="462534"/>
              </a:cxn>
              <a:cxn ang="0">
                <a:pos x="7771637" y="472439"/>
              </a:cxn>
              <a:cxn ang="0">
                <a:pos x="8104632" y="472439"/>
              </a:cxn>
              <a:cxn ang="0">
                <a:pos x="8298180" y="545591"/>
              </a:cxn>
              <a:cxn ang="0">
                <a:pos x="8298180" y="879347"/>
              </a:cxn>
              <a:cxn ang="0">
                <a:pos x="8288273" y="1279397"/>
              </a:cxn>
              <a:cxn ang="0">
                <a:pos x="8245602" y="1398269"/>
              </a:cxn>
              <a:cxn ang="0">
                <a:pos x="7807452" y="1398269"/>
              </a:cxn>
              <a:cxn ang="0">
                <a:pos x="7407402" y="1388364"/>
              </a:cxn>
              <a:cxn ang="0">
                <a:pos x="7045452" y="1388364"/>
              </a:cxn>
              <a:cxn ang="0">
                <a:pos x="6645402" y="1398269"/>
              </a:cxn>
              <a:cxn ang="0">
                <a:pos x="6312395" y="1398269"/>
              </a:cxn>
              <a:cxn ang="0">
                <a:pos x="5874245" y="1398269"/>
              </a:cxn>
              <a:cxn ang="0">
                <a:pos x="5474195" y="1388364"/>
              </a:cxn>
              <a:cxn ang="0">
                <a:pos x="5112245" y="1388364"/>
              </a:cxn>
              <a:cxn ang="0">
                <a:pos x="4712208" y="1398269"/>
              </a:cxn>
              <a:cxn ang="0">
                <a:pos x="4378452" y="1398270"/>
              </a:cxn>
              <a:cxn ang="0">
                <a:pos x="3940302" y="1398270"/>
              </a:cxn>
              <a:cxn ang="0">
                <a:pos x="3540252" y="1388364"/>
              </a:cxn>
              <a:cxn ang="0">
                <a:pos x="3178302" y="1388364"/>
              </a:cxn>
              <a:cxn ang="0">
                <a:pos x="2778252" y="1398270"/>
              </a:cxn>
              <a:cxn ang="0">
                <a:pos x="2445258" y="1398270"/>
              </a:cxn>
              <a:cxn ang="0">
                <a:pos x="2007108" y="1398270"/>
              </a:cxn>
              <a:cxn ang="0">
                <a:pos x="1607058" y="1388364"/>
              </a:cxn>
              <a:cxn ang="0">
                <a:pos x="1245108" y="1388364"/>
              </a:cxn>
              <a:cxn ang="0">
                <a:pos x="845058" y="1398270"/>
              </a:cxn>
              <a:cxn ang="0">
                <a:pos x="511302" y="1398270"/>
              </a:cxn>
              <a:cxn ang="0">
                <a:pos x="73151" y="1398270"/>
              </a:cxn>
            </a:cxnLst>
            <a:rect l="0" t="0" r="r" b="b"/>
            <a:pathLst>
              <a:path w="8298180" h="1398270">
                <a:moveTo>
                  <a:pt x="9906" y="1388364"/>
                </a:moveTo>
                <a:lnTo>
                  <a:pt x="9906" y="1355598"/>
                </a:lnTo>
                <a:lnTo>
                  <a:pt x="0" y="1355598"/>
                </a:lnTo>
                <a:lnTo>
                  <a:pt x="0" y="1393698"/>
                </a:lnTo>
                <a:lnTo>
                  <a:pt x="6857" y="1393698"/>
                </a:lnTo>
                <a:lnTo>
                  <a:pt x="6857" y="1388364"/>
                </a:lnTo>
                <a:lnTo>
                  <a:pt x="9906" y="1388364"/>
                </a:lnTo>
                <a:close/>
              </a:path>
              <a:path w="8298180" h="1398270">
                <a:moveTo>
                  <a:pt x="44957" y="1398270"/>
                </a:moveTo>
                <a:lnTo>
                  <a:pt x="44957" y="1388364"/>
                </a:lnTo>
                <a:lnTo>
                  <a:pt x="6857" y="1388364"/>
                </a:lnTo>
                <a:lnTo>
                  <a:pt x="6857" y="1393698"/>
                </a:lnTo>
                <a:lnTo>
                  <a:pt x="9906" y="1393698"/>
                </a:lnTo>
                <a:lnTo>
                  <a:pt x="9906" y="1398270"/>
                </a:lnTo>
                <a:lnTo>
                  <a:pt x="44957" y="1398270"/>
                </a:lnTo>
                <a:close/>
              </a:path>
              <a:path w="8298180" h="1398270">
                <a:moveTo>
                  <a:pt x="9906" y="1398270"/>
                </a:moveTo>
                <a:lnTo>
                  <a:pt x="9906" y="1393698"/>
                </a:lnTo>
                <a:lnTo>
                  <a:pt x="6857" y="1393698"/>
                </a:lnTo>
                <a:lnTo>
                  <a:pt x="6857" y="1398270"/>
                </a:lnTo>
                <a:lnTo>
                  <a:pt x="9906" y="1398270"/>
                </a:lnTo>
                <a:close/>
              </a:path>
              <a:path w="8298180" h="1398270">
                <a:moveTo>
                  <a:pt x="9906" y="1326642"/>
                </a:moveTo>
                <a:lnTo>
                  <a:pt x="9906" y="1288542"/>
                </a:lnTo>
                <a:lnTo>
                  <a:pt x="0" y="1288542"/>
                </a:lnTo>
                <a:lnTo>
                  <a:pt x="0" y="1326642"/>
                </a:lnTo>
                <a:lnTo>
                  <a:pt x="9906" y="1326642"/>
                </a:lnTo>
                <a:close/>
              </a:path>
              <a:path w="8298180" h="1398270">
                <a:moveTo>
                  <a:pt x="9906" y="1260348"/>
                </a:moveTo>
                <a:lnTo>
                  <a:pt x="9906" y="1222248"/>
                </a:lnTo>
                <a:lnTo>
                  <a:pt x="0" y="1222248"/>
                </a:lnTo>
                <a:lnTo>
                  <a:pt x="0" y="1260348"/>
                </a:lnTo>
                <a:lnTo>
                  <a:pt x="9906" y="1260348"/>
                </a:lnTo>
                <a:close/>
              </a:path>
              <a:path w="8298180" h="1398270">
                <a:moveTo>
                  <a:pt x="9906" y="1193292"/>
                </a:moveTo>
                <a:lnTo>
                  <a:pt x="9906" y="1155192"/>
                </a:lnTo>
                <a:lnTo>
                  <a:pt x="0" y="1155192"/>
                </a:lnTo>
                <a:lnTo>
                  <a:pt x="0" y="1193292"/>
                </a:lnTo>
                <a:lnTo>
                  <a:pt x="9906" y="1193292"/>
                </a:lnTo>
                <a:close/>
              </a:path>
              <a:path w="8298180" h="1398270">
                <a:moveTo>
                  <a:pt x="9906" y="1126998"/>
                </a:moveTo>
                <a:lnTo>
                  <a:pt x="9906" y="1088898"/>
                </a:lnTo>
                <a:lnTo>
                  <a:pt x="0" y="1088898"/>
                </a:lnTo>
                <a:lnTo>
                  <a:pt x="0" y="1126998"/>
                </a:lnTo>
                <a:lnTo>
                  <a:pt x="9906" y="1126998"/>
                </a:lnTo>
                <a:close/>
              </a:path>
              <a:path w="8298180" h="1398270">
                <a:moveTo>
                  <a:pt x="9906" y="1059942"/>
                </a:moveTo>
                <a:lnTo>
                  <a:pt x="9906" y="1021842"/>
                </a:lnTo>
                <a:lnTo>
                  <a:pt x="0" y="1021842"/>
                </a:lnTo>
                <a:lnTo>
                  <a:pt x="0" y="1059942"/>
                </a:lnTo>
                <a:lnTo>
                  <a:pt x="9906" y="1059942"/>
                </a:lnTo>
                <a:close/>
              </a:path>
              <a:path w="8298180" h="1398270">
                <a:moveTo>
                  <a:pt x="9906" y="993648"/>
                </a:moveTo>
                <a:lnTo>
                  <a:pt x="9906" y="955548"/>
                </a:lnTo>
                <a:lnTo>
                  <a:pt x="0" y="955548"/>
                </a:lnTo>
                <a:lnTo>
                  <a:pt x="0" y="993648"/>
                </a:lnTo>
                <a:lnTo>
                  <a:pt x="9906" y="993648"/>
                </a:lnTo>
                <a:close/>
              </a:path>
              <a:path w="8298180" h="1398270">
                <a:moveTo>
                  <a:pt x="9906" y="926592"/>
                </a:moveTo>
                <a:lnTo>
                  <a:pt x="9906" y="888492"/>
                </a:lnTo>
                <a:lnTo>
                  <a:pt x="0" y="888492"/>
                </a:lnTo>
                <a:lnTo>
                  <a:pt x="0" y="926592"/>
                </a:lnTo>
                <a:lnTo>
                  <a:pt x="9906" y="926592"/>
                </a:lnTo>
                <a:close/>
              </a:path>
              <a:path w="8298180" h="1398270">
                <a:moveTo>
                  <a:pt x="9906" y="860298"/>
                </a:moveTo>
                <a:lnTo>
                  <a:pt x="9906" y="822198"/>
                </a:lnTo>
                <a:lnTo>
                  <a:pt x="0" y="822198"/>
                </a:lnTo>
                <a:lnTo>
                  <a:pt x="0" y="860298"/>
                </a:lnTo>
                <a:lnTo>
                  <a:pt x="9906" y="860298"/>
                </a:lnTo>
                <a:close/>
              </a:path>
              <a:path w="8298180" h="1398270">
                <a:moveTo>
                  <a:pt x="9906" y="793242"/>
                </a:moveTo>
                <a:lnTo>
                  <a:pt x="9906" y="755142"/>
                </a:lnTo>
                <a:lnTo>
                  <a:pt x="0" y="755142"/>
                </a:lnTo>
                <a:lnTo>
                  <a:pt x="0" y="793242"/>
                </a:lnTo>
                <a:lnTo>
                  <a:pt x="9906" y="793242"/>
                </a:lnTo>
                <a:close/>
              </a:path>
              <a:path w="8298180" h="1398270">
                <a:moveTo>
                  <a:pt x="9906" y="726948"/>
                </a:moveTo>
                <a:lnTo>
                  <a:pt x="9906" y="688848"/>
                </a:lnTo>
                <a:lnTo>
                  <a:pt x="0" y="688848"/>
                </a:lnTo>
                <a:lnTo>
                  <a:pt x="0" y="726948"/>
                </a:lnTo>
                <a:lnTo>
                  <a:pt x="9906" y="726948"/>
                </a:lnTo>
                <a:close/>
              </a:path>
              <a:path w="8298180" h="1398270">
                <a:moveTo>
                  <a:pt x="9906" y="659892"/>
                </a:moveTo>
                <a:lnTo>
                  <a:pt x="9906" y="621792"/>
                </a:lnTo>
                <a:lnTo>
                  <a:pt x="0" y="621792"/>
                </a:lnTo>
                <a:lnTo>
                  <a:pt x="0" y="659892"/>
                </a:lnTo>
                <a:lnTo>
                  <a:pt x="9906" y="659892"/>
                </a:lnTo>
                <a:close/>
              </a:path>
              <a:path w="8298180" h="1398270">
                <a:moveTo>
                  <a:pt x="9906" y="593598"/>
                </a:moveTo>
                <a:lnTo>
                  <a:pt x="9906" y="555498"/>
                </a:lnTo>
                <a:lnTo>
                  <a:pt x="0" y="555498"/>
                </a:lnTo>
                <a:lnTo>
                  <a:pt x="0" y="593598"/>
                </a:lnTo>
                <a:lnTo>
                  <a:pt x="9906" y="593598"/>
                </a:lnTo>
                <a:close/>
              </a:path>
              <a:path w="8298180" h="1398270">
                <a:moveTo>
                  <a:pt x="9906" y="526542"/>
                </a:moveTo>
                <a:lnTo>
                  <a:pt x="9906" y="488442"/>
                </a:lnTo>
                <a:lnTo>
                  <a:pt x="0" y="488442"/>
                </a:lnTo>
                <a:lnTo>
                  <a:pt x="0" y="526542"/>
                </a:lnTo>
                <a:lnTo>
                  <a:pt x="9906" y="526542"/>
                </a:lnTo>
                <a:close/>
              </a:path>
              <a:path w="8298180" h="1398270">
                <a:moveTo>
                  <a:pt x="50291" y="472440"/>
                </a:moveTo>
                <a:lnTo>
                  <a:pt x="50291" y="462534"/>
                </a:lnTo>
                <a:lnTo>
                  <a:pt x="12191" y="462534"/>
                </a:lnTo>
                <a:lnTo>
                  <a:pt x="12191" y="472440"/>
                </a:lnTo>
                <a:lnTo>
                  <a:pt x="50291" y="472440"/>
                </a:lnTo>
                <a:close/>
              </a:path>
              <a:path w="8298180" h="1398270">
                <a:moveTo>
                  <a:pt x="117347" y="472440"/>
                </a:moveTo>
                <a:lnTo>
                  <a:pt x="117347" y="462534"/>
                </a:lnTo>
                <a:lnTo>
                  <a:pt x="79247" y="462534"/>
                </a:lnTo>
                <a:lnTo>
                  <a:pt x="79247" y="472440"/>
                </a:lnTo>
                <a:lnTo>
                  <a:pt x="117347" y="472440"/>
                </a:lnTo>
                <a:close/>
              </a:path>
              <a:path w="8298180" h="1398270">
                <a:moveTo>
                  <a:pt x="183641" y="472440"/>
                </a:moveTo>
                <a:lnTo>
                  <a:pt x="183641" y="462534"/>
                </a:lnTo>
                <a:lnTo>
                  <a:pt x="145541" y="462534"/>
                </a:lnTo>
                <a:lnTo>
                  <a:pt x="145541" y="472440"/>
                </a:lnTo>
                <a:lnTo>
                  <a:pt x="183641" y="472440"/>
                </a:lnTo>
                <a:close/>
              </a:path>
              <a:path w="8298180" h="1398270">
                <a:moveTo>
                  <a:pt x="250697" y="472440"/>
                </a:moveTo>
                <a:lnTo>
                  <a:pt x="250697" y="462534"/>
                </a:lnTo>
                <a:lnTo>
                  <a:pt x="212597" y="462534"/>
                </a:lnTo>
                <a:lnTo>
                  <a:pt x="212597" y="472440"/>
                </a:lnTo>
                <a:lnTo>
                  <a:pt x="250697" y="472440"/>
                </a:lnTo>
                <a:close/>
              </a:path>
              <a:path w="8298180" h="1398270">
                <a:moveTo>
                  <a:pt x="316991" y="472440"/>
                </a:moveTo>
                <a:lnTo>
                  <a:pt x="316991" y="462534"/>
                </a:lnTo>
                <a:lnTo>
                  <a:pt x="278891" y="462534"/>
                </a:lnTo>
                <a:lnTo>
                  <a:pt x="278891" y="472440"/>
                </a:lnTo>
                <a:lnTo>
                  <a:pt x="316991" y="472440"/>
                </a:lnTo>
                <a:close/>
              </a:path>
              <a:path w="8298180" h="1398270">
                <a:moveTo>
                  <a:pt x="384047" y="472440"/>
                </a:moveTo>
                <a:lnTo>
                  <a:pt x="384047" y="462534"/>
                </a:lnTo>
                <a:lnTo>
                  <a:pt x="345947" y="462534"/>
                </a:lnTo>
                <a:lnTo>
                  <a:pt x="345947" y="472440"/>
                </a:lnTo>
                <a:lnTo>
                  <a:pt x="384047" y="472440"/>
                </a:lnTo>
                <a:close/>
              </a:path>
              <a:path w="8298180" h="1398270">
                <a:moveTo>
                  <a:pt x="450341" y="472440"/>
                </a:moveTo>
                <a:lnTo>
                  <a:pt x="450341" y="462534"/>
                </a:lnTo>
                <a:lnTo>
                  <a:pt x="412241" y="462534"/>
                </a:lnTo>
                <a:lnTo>
                  <a:pt x="412241" y="472440"/>
                </a:lnTo>
                <a:lnTo>
                  <a:pt x="450341" y="472440"/>
                </a:lnTo>
                <a:close/>
              </a:path>
              <a:path w="8298180" h="1398270">
                <a:moveTo>
                  <a:pt x="517397" y="472440"/>
                </a:moveTo>
                <a:lnTo>
                  <a:pt x="517397" y="462534"/>
                </a:lnTo>
                <a:lnTo>
                  <a:pt x="479297" y="462534"/>
                </a:lnTo>
                <a:lnTo>
                  <a:pt x="479297" y="472440"/>
                </a:lnTo>
                <a:lnTo>
                  <a:pt x="517397" y="472440"/>
                </a:lnTo>
                <a:close/>
              </a:path>
              <a:path w="8298180" h="1398270">
                <a:moveTo>
                  <a:pt x="583691" y="472440"/>
                </a:moveTo>
                <a:lnTo>
                  <a:pt x="583691" y="462534"/>
                </a:lnTo>
                <a:lnTo>
                  <a:pt x="545591" y="462534"/>
                </a:lnTo>
                <a:lnTo>
                  <a:pt x="545591" y="472440"/>
                </a:lnTo>
                <a:lnTo>
                  <a:pt x="583691" y="472440"/>
                </a:lnTo>
                <a:close/>
              </a:path>
              <a:path w="8298180" h="1398270">
                <a:moveTo>
                  <a:pt x="650747" y="472440"/>
                </a:moveTo>
                <a:lnTo>
                  <a:pt x="650747" y="462534"/>
                </a:lnTo>
                <a:lnTo>
                  <a:pt x="612647" y="462534"/>
                </a:lnTo>
                <a:lnTo>
                  <a:pt x="612647" y="472440"/>
                </a:lnTo>
                <a:lnTo>
                  <a:pt x="650747" y="472440"/>
                </a:lnTo>
                <a:close/>
              </a:path>
              <a:path w="8298180" h="1398270">
                <a:moveTo>
                  <a:pt x="717041" y="472440"/>
                </a:moveTo>
                <a:lnTo>
                  <a:pt x="717041" y="462534"/>
                </a:lnTo>
                <a:lnTo>
                  <a:pt x="678941" y="462534"/>
                </a:lnTo>
                <a:lnTo>
                  <a:pt x="678941" y="472440"/>
                </a:lnTo>
                <a:lnTo>
                  <a:pt x="717041" y="472440"/>
                </a:lnTo>
                <a:close/>
              </a:path>
              <a:path w="8298180" h="1398270">
                <a:moveTo>
                  <a:pt x="784097" y="472440"/>
                </a:moveTo>
                <a:lnTo>
                  <a:pt x="784097" y="462534"/>
                </a:lnTo>
                <a:lnTo>
                  <a:pt x="745997" y="462534"/>
                </a:lnTo>
                <a:lnTo>
                  <a:pt x="745997" y="472440"/>
                </a:lnTo>
                <a:lnTo>
                  <a:pt x="784097" y="472440"/>
                </a:lnTo>
                <a:close/>
              </a:path>
              <a:path w="8298180" h="1398270">
                <a:moveTo>
                  <a:pt x="850391" y="472440"/>
                </a:moveTo>
                <a:lnTo>
                  <a:pt x="850391" y="462534"/>
                </a:lnTo>
                <a:lnTo>
                  <a:pt x="812291" y="462534"/>
                </a:lnTo>
                <a:lnTo>
                  <a:pt x="812291" y="472440"/>
                </a:lnTo>
                <a:lnTo>
                  <a:pt x="850391" y="472440"/>
                </a:lnTo>
                <a:close/>
              </a:path>
              <a:path w="8298180" h="1398270">
                <a:moveTo>
                  <a:pt x="917447" y="472440"/>
                </a:moveTo>
                <a:lnTo>
                  <a:pt x="917447" y="462534"/>
                </a:lnTo>
                <a:lnTo>
                  <a:pt x="879347" y="462534"/>
                </a:lnTo>
                <a:lnTo>
                  <a:pt x="879347" y="472440"/>
                </a:lnTo>
                <a:lnTo>
                  <a:pt x="917447" y="472440"/>
                </a:lnTo>
                <a:close/>
              </a:path>
              <a:path w="8298180" h="1398270">
                <a:moveTo>
                  <a:pt x="983741" y="472440"/>
                </a:moveTo>
                <a:lnTo>
                  <a:pt x="983741" y="462534"/>
                </a:lnTo>
                <a:lnTo>
                  <a:pt x="945641" y="462534"/>
                </a:lnTo>
                <a:lnTo>
                  <a:pt x="945641" y="472440"/>
                </a:lnTo>
                <a:lnTo>
                  <a:pt x="983741" y="472440"/>
                </a:lnTo>
                <a:close/>
              </a:path>
              <a:path w="8298180" h="1398270">
                <a:moveTo>
                  <a:pt x="1050797" y="472440"/>
                </a:moveTo>
                <a:lnTo>
                  <a:pt x="1050797" y="462534"/>
                </a:lnTo>
                <a:lnTo>
                  <a:pt x="1012697" y="462534"/>
                </a:lnTo>
                <a:lnTo>
                  <a:pt x="1012697" y="472440"/>
                </a:lnTo>
                <a:lnTo>
                  <a:pt x="1050797" y="472440"/>
                </a:lnTo>
                <a:close/>
              </a:path>
              <a:path w="8298180" h="1398270">
                <a:moveTo>
                  <a:pt x="1117092" y="472440"/>
                </a:moveTo>
                <a:lnTo>
                  <a:pt x="1117092" y="462534"/>
                </a:lnTo>
                <a:lnTo>
                  <a:pt x="1078992" y="462534"/>
                </a:lnTo>
                <a:lnTo>
                  <a:pt x="1078992" y="472440"/>
                </a:lnTo>
                <a:lnTo>
                  <a:pt x="1117092" y="472440"/>
                </a:lnTo>
                <a:close/>
              </a:path>
              <a:path w="8298180" h="1398270">
                <a:moveTo>
                  <a:pt x="1184147" y="472440"/>
                </a:moveTo>
                <a:lnTo>
                  <a:pt x="1184147" y="462534"/>
                </a:lnTo>
                <a:lnTo>
                  <a:pt x="1146047" y="462534"/>
                </a:lnTo>
                <a:lnTo>
                  <a:pt x="1146047" y="472440"/>
                </a:lnTo>
                <a:lnTo>
                  <a:pt x="1184147" y="472440"/>
                </a:lnTo>
                <a:close/>
              </a:path>
              <a:path w="8298180" h="1398270">
                <a:moveTo>
                  <a:pt x="1250442" y="472440"/>
                </a:moveTo>
                <a:lnTo>
                  <a:pt x="1250442" y="462534"/>
                </a:lnTo>
                <a:lnTo>
                  <a:pt x="1212342" y="462534"/>
                </a:lnTo>
                <a:lnTo>
                  <a:pt x="1212342" y="472440"/>
                </a:lnTo>
                <a:lnTo>
                  <a:pt x="1250442" y="472440"/>
                </a:lnTo>
                <a:close/>
              </a:path>
              <a:path w="8298180" h="1398270">
                <a:moveTo>
                  <a:pt x="1317497" y="472440"/>
                </a:moveTo>
                <a:lnTo>
                  <a:pt x="1317497" y="462534"/>
                </a:lnTo>
                <a:lnTo>
                  <a:pt x="1279397" y="462534"/>
                </a:lnTo>
                <a:lnTo>
                  <a:pt x="1279397" y="472440"/>
                </a:lnTo>
                <a:lnTo>
                  <a:pt x="1317497" y="472440"/>
                </a:lnTo>
                <a:close/>
              </a:path>
              <a:path w="8298180" h="1398270">
                <a:moveTo>
                  <a:pt x="1383792" y="472440"/>
                </a:moveTo>
                <a:lnTo>
                  <a:pt x="1383792" y="462534"/>
                </a:lnTo>
                <a:lnTo>
                  <a:pt x="1345692" y="462534"/>
                </a:lnTo>
                <a:lnTo>
                  <a:pt x="1345692" y="472440"/>
                </a:lnTo>
                <a:lnTo>
                  <a:pt x="1383792" y="472440"/>
                </a:lnTo>
                <a:close/>
              </a:path>
              <a:path w="8298180" h="1398270">
                <a:moveTo>
                  <a:pt x="1450847" y="472440"/>
                </a:moveTo>
                <a:lnTo>
                  <a:pt x="1450847" y="462534"/>
                </a:lnTo>
                <a:lnTo>
                  <a:pt x="1412747" y="462534"/>
                </a:lnTo>
                <a:lnTo>
                  <a:pt x="1412747" y="472440"/>
                </a:lnTo>
                <a:lnTo>
                  <a:pt x="1450847" y="472440"/>
                </a:lnTo>
                <a:close/>
              </a:path>
              <a:path w="8298180" h="1398270">
                <a:moveTo>
                  <a:pt x="1517142" y="472440"/>
                </a:moveTo>
                <a:lnTo>
                  <a:pt x="1517142" y="462534"/>
                </a:lnTo>
                <a:lnTo>
                  <a:pt x="1479042" y="462534"/>
                </a:lnTo>
                <a:lnTo>
                  <a:pt x="1479042" y="472440"/>
                </a:lnTo>
                <a:lnTo>
                  <a:pt x="1517142" y="472440"/>
                </a:lnTo>
                <a:close/>
              </a:path>
              <a:path w="8298180" h="1398270">
                <a:moveTo>
                  <a:pt x="1584197" y="472440"/>
                </a:moveTo>
                <a:lnTo>
                  <a:pt x="1584197" y="462534"/>
                </a:lnTo>
                <a:lnTo>
                  <a:pt x="1546097" y="462534"/>
                </a:lnTo>
                <a:lnTo>
                  <a:pt x="1546097" y="472440"/>
                </a:lnTo>
                <a:lnTo>
                  <a:pt x="1584197" y="472440"/>
                </a:lnTo>
                <a:close/>
              </a:path>
              <a:path w="8298180" h="1398270">
                <a:moveTo>
                  <a:pt x="1650491" y="472440"/>
                </a:moveTo>
                <a:lnTo>
                  <a:pt x="1650491" y="462534"/>
                </a:lnTo>
                <a:lnTo>
                  <a:pt x="1612392" y="462534"/>
                </a:lnTo>
                <a:lnTo>
                  <a:pt x="1612392" y="472440"/>
                </a:lnTo>
                <a:lnTo>
                  <a:pt x="1650491" y="472440"/>
                </a:lnTo>
                <a:close/>
              </a:path>
              <a:path w="8298180" h="1398270">
                <a:moveTo>
                  <a:pt x="1717547" y="472440"/>
                </a:moveTo>
                <a:lnTo>
                  <a:pt x="1717547" y="462534"/>
                </a:lnTo>
                <a:lnTo>
                  <a:pt x="1679447" y="462534"/>
                </a:lnTo>
                <a:lnTo>
                  <a:pt x="1679447" y="472440"/>
                </a:lnTo>
                <a:lnTo>
                  <a:pt x="1717547" y="472440"/>
                </a:lnTo>
                <a:close/>
              </a:path>
              <a:path w="8298180" h="1398270">
                <a:moveTo>
                  <a:pt x="1783841" y="472440"/>
                </a:moveTo>
                <a:lnTo>
                  <a:pt x="1783841" y="462534"/>
                </a:lnTo>
                <a:lnTo>
                  <a:pt x="1745741" y="462534"/>
                </a:lnTo>
                <a:lnTo>
                  <a:pt x="1745741" y="472440"/>
                </a:lnTo>
                <a:lnTo>
                  <a:pt x="1783841" y="472440"/>
                </a:lnTo>
                <a:close/>
              </a:path>
              <a:path w="8298180" h="1398270">
                <a:moveTo>
                  <a:pt x="1850897" y="472440"/>
                </a:moveTo>
                <a:lnTo>
                  <a:pt x="1850897" y="462534"/>
                </a:lnTo>
                <a:lnTo>
                  <a:pt x="1812797" y="462534"/>
                </a:lnTo>
                <a:lnTo>
                  <a:pt x="1812797" y="472440"/>
                </a:lnTo>
                <a:lnTo>
                  <a:pt x="1850897" y="472440"/>
                </a:lnTo>
                <a:close/>
              </a:path>
              <a:path w="8298180" h="1398270">
                <a:moveTo>
                  <a:pt x="1917191" y="472440"/>
                </a:moveTo>
                <a:lnTo>
                  <a:pt x="1917191" y="462534"/>
                </a:lnTo>
                <a:lnTo>
                  <a:pt x="1879091" y="462534"/>
                </a:lnTo>
                <a:lnTo>
                  <a:pt x="1879091" y="472440"/>
                </a:lnTo>
                <a:lnTo>
                  <a:pt x="1917191" y="472440"/>
                </a:lnTo>
                <a:close/>
              </a:path>
              <a:path w="8298180" h="1398270">
                <a:moveTo>
                  <a:pt x="1984247" y="472440"/>
                </a:moveTo>
                <a:lnTo>
                  <a:pt x="1984247" y="462534"/>
                </a:lnTo>
                <a:lnTo>
                  <a:pt x="1946147" y="462534"/>
                </a:lnTo>
                <a:lnTo>
                  <a:pt x="1946147" y="472440"/>
                </a:lnTo>
                <a:lnTo>
                  <a:pt x="1984247" y="472440"/>
                </a:lnTo>
                <a:close/>
              </a:path>
              <a:path w="8298180" h="1398270">
                <a:moveTo>
                  <a:pt x="2050541" y="472440"/>
                </a:moveTo>
                <a:lnTo>
                  <a:pt x="2050541" y="462534"/>
                </a:lnTo>
                <a:lnTo>
                  <a:pt x="2012441" y="462534"/>
                </a:lnTo>
                <a:lnTo>
                  <a:pt x="2012441" y="472440"/>
                </a:lnTo>
                <a:lnTo>
                  <a:pt x="2050541" y="472440"/>
                </a:lnTo>
                <a:close/>
              </a:path>
              <a:path w="8298180" h="1398270">
                <a:moveTo>
                  <a:pt x="2117598" y="472440"/>
                </a:moveTo>
                <a:lnTo>
                  <a:pt x="2117598" y="462534"/>
                </a:lnTo>
                <a:lnTo>
                  <a:pt x="2079498" y="462534"/>
                </a:lnTo>
                <a:lnTo>
                  <a:pt x="2079498" y="472440"/>
                </a:lnTo>
                <a:lnTo>
                  <a:pt x="2117598" y="472440"/>
                </a:lnTo>
                <a:close/>
              </a:path>
              <a:path w="8298180" h="1398270">
                <a:moveTo>
                  <a:pt x="2183891" y="472440"/>
                </a:moveTo>
                <a:lnTo>
                  <a:pt x="2183891" y="462534"/>
                </a:lnTo>
                <a:lnTo>
                  <a:pt x="2145791" y="462534"/>
                </a:lnTo>
                <a:lnTo>
                  <a:pt x="2145791" y="472440"/>
                </a:lnTo>
                <a:lnTo>
                  <a:pt x="2183891" y="472440"/>
                </a:lnTo>
                <a:close/>
              </a:path>
              <a:path w="8298180" h="1398270">
                <a:moveTo>
                  <a:pt x="2250948" y="472440"/>
                </a:moveTo>
                <a:lnTo>
                  <a:pt x="2250948" y="462534"/>
                </a:lnTo>
                <a:lnTo>
                  <a:pt x="2212848" y="462534"/>
                </a:lnTo>
                <a:lnTo>
                  <a:pt x="2212848" y="472440"/>
                </a:lnTo>
                <a:lnTo>
                  <a:pt x="2250948" y="472440"/>
                </a:lnTo>
                <a:close/>
              </a:path>
              <a:path w="8298180" h="1398270">
                <a:moveTo>
                  <a:pt x="2317241" y="472440"/>
                </a:moveTo>
                <a:lnTo>
                  <a:pt x="2317241" y="462534"/>
                </a:lnTo>
                <a:lnTo>
                  <a:pt x="2279141" y="462534"/>
                </a:lnTo>
                <a:lnTo>
                  <a:pt x="2279141" y="472440"/>
                </a:lnTo>
                <a:lnTo>
                  <a:pt x="2317241" y="472440"/>
                </a:lnTo>
                <a:close/>
              </a:path>
              <a:path w="8298180" h="1398270">
                <a:moveTo>
                  <a:pt x="2384298" y="472440"/>
                </a:moveTo>
                <a:lnTo>
                  <a:pt x="2384298" y="462534"/>
                </a:lnTo>
                <a:lnTo>
                  <a:pt x="2346198" y="462534"/>
                </a:lnTo>
                <a:lnTo>
                  <a:pt x="2346198" y="472440"/>
                </a:lnTo>
                <a:lnTo>
                  <a:pt x="2384298" y="472440"/>
                </a:lnTo>
                <a:close/>
              </a:path>
              <a:path w="8298180" h="1398270">
                <a:moveTo>
                  <a:pt x="2450591" y="472440"/>
                </a:moveTo>
                <a:lnTo>
                  <a:pt x="2450591" y="462534"/>
                </a:lnTo>
                <a:lnTo>
                  <a:pt x="2412491" y="462534"/>
                </a:lnTo>
                <a:lnTo>
                  <a:pt x="2412491" y="472440"/>
                </a:lnTo>
                <a:lnTo>
                  <a:pt x="2450591" y="472440"/>
                </a:lnTo>
                <a:close/>
              </a:path>
              <a:path w="8298180" h="1398270">
                <a:moveTo>
                  <a:pt x="2517648" y="472440"/>
                </a:moveTo>
                <a:lnTo>
                  <a:pt x="2517648" y="462534"/>
                </a:lnTo>
                <a:lnTo>
                  <a:pt x="2479548" y="462534"/>
                </a:lnTo>
                <a:lnTo>
                  <a:pt x="2479548" y="472440"/>
                </a:lnTo>
                <a:lnTo>
                  <a:pt x="2517648" y="472440"/>
                </a:lnTo>
                <a:close/>
              </a:path>
              <a:path w="8298180" h="1398270">
                <a:moveTo>
                  <a:pt x="2583941" y="472440"/>
                </a:moveTo>
                <a:lnTo>
                  <a:pt x="2583941" y="462534"/>
                </a:lnTo>
                <a:lnTo>
                  <a:pt x="2545841" y="462534"/>
                </a:lnTo>
                <a:lnTo>
                  <a:pt x="2545841" y="472440"/>
                </a:lnTo>
                <a:lnTo>
                  <a:pt x="2583941" y="472440"/>
                </a:lnTo>
                <a:close/>
              </a:path>
              <a:path w="8298180" h="1398270">
                <a:moveTo>
                  <a:pt x="2650998" y="472440"/>
                </a:moveTo>
                <a:lnTo>
                  <a:pt x="2650998" y="462534"/>
                </a:lnTo>
                <a:lnTo>
                  <a:pt x="2612898" y="462534"/>
                </a:lnTo>
                <a:lnTo>
                  <a:pt x="2612898" y="472440"/>
                </a:lnTo>
                <a:lnTo>
                  <a:pt x="2650998" y="472440"/>
                </a:lnTo>
                <a:close/>
              </a:path>
              <a:path w="8298180" h="1398270">
                <a:moveTo>
                  <a:pt x="2717291" y="472440"/>
                </a:moveTo>
                <a:lnTo>
                  <a:pt x="2717291" y="462534"/>
                </a:lnTo>
                <a:lnTo>
                  <a:pt x="2679191" y="462534"/>
                </a:lnTo>
                <a:lnTo>
                  <a:pt x="2679191" y="472440"/>
                </a:lnTo>
                <a:lnTo>
                  <a:pt x="2717291" y="472440"/>
                </a:lnTo>
                <a:close/>
              </a:path>
              <a:path w="8298180" h="1398270">
                <a:moveTo>
                  <a:pt x="2784348" y="472440"/>
                </a:moveTo>
                <a:lnTo>
                  <a:pt x="2784348" y="462534"/>
                </a:lnTo>
                <a:lnTo>
                  <a:pt x="2746248" y="462534"/>
                </a:lnTo>
                <a:lnTo>
                  <a:pt x="2746248" y="472440"/>
                </a:lnTo>
                <a:lnTo>
                  <a:pt x="2784348" y="472440"/>
                </a:lnTo>
                <a:close/>
              </a:path>
              <a:path w="8298180" h="1398270">
                <a:moveTo>
                  <a:pt x="2850641" y="472440"/>
                </a:moveTo>
                <a:lnTo>
                  <a:pt x="2850641" y="462534"/>
                </a:lnTo>
                <a:lnTo>
                  <a:pt x="2812541" y="462534"/>
                </a:lnTo>
                <a:lnTo>
                  <a:pt x="2812541" y="472440"/>
                </a:lnTo>
                <a:lnTo>
                  <a:pt x="2850641" y="472440"/>
                </a:lnTo>
                <a:close/>
              </a:path>
              <a:path w="8298180" h="1398270">
                <a:moveTo>
                  <a:pt x="2917698" y="472440"/>
                </a:moveTo>
                <a:lnTo>
                  <a:pt x="2917698" y="462534"/>
                </a:lnTo>
                <a:lnTo>
                  <a:pt x="2879598" y="462534"/>
                </a:lnTo>
                <a:lnTo>
                  <a:pt x="2879598" y="472440"/>
                </a:lnTo>
                <a:lnTo>
                  <a:pt x="2917698" y="472440"/>
                </a:lnTo>
                <a:close/>
              </a:path>
              <a:path w="8298180" h="1398270">
                <a:moveTo>
                  <a:pt x="2983991" y="472440"/>
                </a:moveTo>
                <a:lnTo>
                  <a:pt x="2983991" y="462534"/>
                </a:lnTo>
                <a:lnTo>
                  <a:pt x="2945891" y="462534"/>
                </a:lnTo>
                <a:lnTo>
                  <a:pt x="2945891" y="472440"/>
                </a:lnTo>
                <a:lnTo>
                  <a:pt x="2983991" y="472440"/>
                </a:lnTo>
                <a:close/>
              </a:path>
              <a:path w="8298180" h="1398270">
                <a:moveTo>
                  <a:pt x="3051048" y="472440"/>
                </a:moveTo>
                <a:lnTo>
                  <a:pt x="3051048" y="462534"/>
                </a:lnTo>
                <a:lnTo>
                  <a:pt x="3012948" y="462534"/>
                </a:lnTo>
                <a:lnTo>
                  <a:pt x="3012948" y="472440"/>
                </a:lnTo>
                <a:lnTo>
                  <a:pt x="3051048" y="472440"/>
                </a:lnTo>
                <a:close/>
              </a:path>
              <a:path w="8298180" h="1398270">
                <a:moveTo>
                  <a:pt x="3117341" y="472440"/>
                </a:moveTo>
                <a:lnTo>
                  <a:pt x="3117341" y="462534"/>
                </a:lnTo>
                <a:lnTo>
                  <a:pt x="3079241" y="462534"/>
                </a:lnTo>
                <a:lnTo>
                  <a:pt x="3079241" y="472440"/>
                </a:lnTo>
                <a:lnTo>
                  <a:pt x="3117341" y="472440"/>
                </a:lnTo>
                <a:close/>
              </a:path>
              <a:path w="8298180" h="1398270">
                <a:moveTo>
                  <a:pt x="3184398" y="472440"/>
                </a:moveTo>
                <a:lnTo>
                  <a:pt x="3184398" y="462534"/>
                </a:lnTo>
                <a:lnTo>
                  <a:pt x="3146298" y="462534"/>
                </a:lnTo>
                <a:lnTo>
                  <a:pt x="3146298" y="472440"/>
                </a:lnTo>
                <a:lnTo>
                  <a:pt x="3184398" y="472440"/>
                </a:lnTo>
                <a:close/>
              </a:path>
              <a:path w="8298180" h="1398270">
                <a:moveTo>
                  <a:pt x="3217926" y="462534"/>
                </a:moveTo>
                <a:lnTo>
                  <a:pt x="3212591" y="462534"/>
                </a:lnTo>
                <a:lnTo>
                  <a:pt x="3212591" y="472440"/>
                </a:lnTo>
                <a:lnTo>
                  <a:pt x="3213354" y="472440"/>
                </a:lnTo>
                <a:lnTo>
                  <a:pt x="3213354" y="467106"/>
                </a:lnTo>
                <a:lnTo>
                  <a:pt x="3217926" y="462534"/>
                </a:lnTo>
                <a:close/>
              </a:path>
              <a:path w="8298180" h="1398270">
                <a:moveTo>
                  <a:pt x="3223260" y="472440"/>
                </a:moveTo>
                <a:lnTo>
                  <a:pt x="3223260" y="435102"/>
                </a:lnTo>
                <a:lnTo>
                  <a:pt x="3213354" y="435102"/>
                </a:lnTo>
                <a:lnTo>
                  <a:pt x="3213354" y="462534"/>
                </a:lnTo>
                <a:lnTo>
                  <a:pt x="3217926" y="462534"/>
                </a:lnTo>
                <a:lnTo>
                  <a:pt x="3217926" y="472440"/>
                </a:lnTo>
                <a:lnTo>
                  <a:pt x="3223260" y="472440"/>
                </a:lnTo>
                <a:close/>
              </a:path>
              <a:path w="8298180" h="1398270">
                <a:moveTo>
                  <a:pt x="3217926" y="472440"/>
                </a:moveTo>
                <a:lnTo>
                  <a:pt x="3217926" y="462534"/>
                </a:lnTo>
                <a:lnTo>
                  <a:pt x="3213354" y="467106"/>
                </a:lnTo>
                <a:lnTo>
                  <a:pt x="3213354" y="472440"/>
                </a:lnTo>
                <a:lnTo>
                  <a:pt x="3217926" y="472440"/>
                </a:lnTo>
                <a:close/>
              </a:path>
              <a:path w="8298180" h="1398270">
                <a:moveTo>
                  <a:pt x="3223259" y="406146"/>
                </a:moveTo>
                <a:lnTo>
                  <a:pt x="3223259" y="368046"/>
                </a:lnTo>
                <a:lnTo>
                  <a:pt x="3213354" y="368046"/>
                </a:lnTo>
                <a:lnTo>
                  <a:pt x="3213354" y="406146"/>
                </a:lnTo>
                <a:lnTo>
                  <a:pt x="3223259" y="406146"/>
                </a:lnTo>
                <a:close/>
              </a:path>
              <a:path w="8298180" h="1398270">
                <a:moveTo>
                  <a:pt x="3223259" y="339852"/>
                </a:moveTo>
                <a:lnTo>
                  <a:pt x="3223259" y="301752"/>
                </a:lnTo>
                <a:lnTo>
                  <a:pt x="3213354" y="301752"/>
                </a:lnTo>
                <a:lnTo>
                  <a:pt x="3213354" y="339852"/>
                </a:lnTo>
                <a:lnTo>
                  <a:pt x="3223259" y="339852"/>
                </a:lnTo>
                <a:close/>
              </a:path>
              <a:path w="8298180" h="1398270">
                <a:moveTo>
                  <a:pt x="3217926" y="240792"/>
                </a:moveTo>
                <a:lnTo>
                  <a:pt x="3213354" y="236219"/>
                </a:lnTo>
                <a:lnTo>
                  <a:pt x="3213354" y="272796"/>
                </a:lnTo>
                <a:lnTo>
                  <a:pt x="3217164" y="272796"/>
                </a:lnTo>
                <a:lnTo>
                  <a:pt x="3217164" y="240792"/>
                </a:lnTo>
                <a:lnTo>
                  <a:pt x="3217926" y="240792"/>
                </a:lnTo>
                <a:close/>
              </a:path>
              <a:path w="8298180" h="1398270">
                <a:moveTo>
                  <a:pt x="3223260" y="272796"/>
                </a:moveTo>
                <a:lnTo>
                  <a:pt x="3223260" y="230886"/>
                </a:lnTo>
                <a:lnTo>
                  <a:pt x="3217164" y="230886"/>
                </a:lnTo>
                <a:lnTo>
                  <a:pt x="3217164" y="240030"/>
                </a:lnTo>
                <a:lnTo>
                  <a:pt x="3217926" y="240792"/>
                </a:lnTo>
                <a:lnTo>
                  <a:pt x="3217926" y="272796"/>
                </a:lnTo>
                <a:lnTo>
                  <a:pt x="3223260" y="272796"/>
                </a:lnTo>
                <a:close/>
              </a:path>
              <a:path w="8298180" h="1398270">
                <a:moveTo>
                  <a:pt x="3217926" y="272796"/>
                </a:moveTo>
                <a:lnTo>
                  <a:pt x="3217926" y="240792"/>
                </a:lnTo>
                <a:lnTo>
                  <a:pt x="3217164" y="240792"/>
                </a:lnTo>
                <a:lnTo>
                  <a:pt x="3217164" y="272796"/>
                </a:lnTo>
                <a:lnTo>
                  <a:pt x="3217926" y="272796"/>
                </a:lnTo>
                <a:close/>
              </a:path>
              <a:path w="8298180" h="1398270">
                <a:moveTo>
                  <a:pt x="3188208" y="240792"/>
                </a:moveTo>
                <a:lnTo>
                  <a:pt x="3188208" y="230886"/>
                </a:lnTo>
                <a:lnTo>
                  <a:pt x="3150108" y="230886"/>
                </a:lnTo>
                <a:lnTo>
                  <a:pt x="3150108" y="240792"/>
                </a:lnTo>
                <a:lnTo>
                  <a:pt x="3188208" y="240792"/>
                </a:lnTo>
                <a:close/>
              </a:path>
              <a:path w="8298180" h="1398270">
                <a:moveTo>
                  <a:pt x="3121914" y="240792"/>
                </a:moveTo>
                <a:lnTo>
                  <a:pt x="3121914" y="230886"/>
                </a:lnTo>
                <a:lnTo>
                  <a:pt x="3083814" y="230886"/>
                </a:lnTo>
                <a:lnTo>
                  <a:pt x="3083814" y="240792"/>
                </a:lnTo>
                <a:lnTo>
                  <a:pt x="3121914" y="240792"/>
                </a:lnTo>
                <a:close/>
              </a:path>
              <a:path w="8298180" h="1398270">
                <a:moveTo>
                  <a:pt x="3054858" y="240792"/>
                </a:moveTo>
                <a:lnTo>
                  <a:pt x="3054858" y="230886"/>
                </a:lnTo>
                <a:lnTo>
                  <a:pt x="3016758" y="230886"/>
                </a:lnTo>
                <a:lnTo>
                  <a:pt x="3016758" y="240792"/>
                </a:lnTo>
                <a:lnTo>
                  <a:pt x="3054858" y="240792"/>
                </a:lnTo>
                <a:close/>
              </a:path>
              <a:path w="8298180" h="1398270">
                <a:moveTo>
                  <a:pt x="2988564" y="240792"/>
                </a:moveTo>
                <a:lnTo>
                  <a:pt x="2988564" y="230886"/>
                </a:lnTo>
                <a:lnTo>
                  <a:pt x="2950464" y="230886"/>
                </a:lnTo>
                <a:lnTo>
                  <a:pt x="2950464" y="240792"/>
                </a:lnTo>
                <a:lnTo>
                  <a:pt x="2988564" y="240792"/>
                </a:lnTo>
                <a:close/>
              </a:path>
              <a:path w="8298180" h="1398270">
                <a:moveTo>
                  <a:pt x="2921508" y="240792"/>
                </a:moveTo>
                <a:lnTo>
                  <a:pt x="2921508" y="230886"/>
                </a:lnTo>
                <a:lnTo>
                  <a:pt x="2883408" y="230886"/>
                </a:lnTo>
                <a:lnTo>
                  <a:pt x="2883408" y="240792"/>
                </a:lnTo>
                <a:lnTo>
                  <a:pt x="2921508" y="240792"/>
                </a:lnTo>
                <a:close/>
              </a:path>
              <a:path w="8298180" h="1398270">
                <a:moveTo>
                  <a:pt x="2855214" y="240792"/>
                </a:moveTo>
                <a:lnTo>
                  <a:pt x="2855214" y="230886"/>
                </a:lnTo>
                <a:lnTo>
                  <a:pt x="2817114" y="230886"/>
                </a:lnTo>
                <a:lnTo>
                  <a:pt x="2817114" y="240792"/>
                </a:lnTo>
                <a:lnTo>
                  <a:pt x="2855214" y="240792"/>
                </a:lnTo>
                <a:close/>
              </a:path>
              <a:path w="8298180" h="1398270">
                <a:moveTo>
                  <a:pt x="2788158" y="240792"/>
                </a:moveTo>
                <a:lnTo>
                  <a:pt x="2788158" y="230886"/>
                </a:lnTo>
                <a:lnTo>
                  <a:pt x="2750058" y="230886"/>
                </a:lnTo>
                <a:lnTo>
                  <a:pt x="2750058" y="240792"/>
                </a:lnTo>
                <a:lnTo>
                  <a:pt x="2788158" y="240792"/>
                </a:lnTo>
                <a:close/>
              </a:path>
              <a:path w="8298180" h="1398270">
                <a:moveTo>
                  <a:pt x="2721864" y="240792"/>
                </a:moveTo>
                <a:lnTo>
                  <a:pt x="2721864" y="230886"/>
                </a:lnTo>
                <a:lnTo>
                  <a:pt x="2683764" y="230886"/>
                </a:lnTo>
                <a:lnTo>
                  <a:pt x="2683764" y="240792"/>
                </a:lnTo>
                <a:lnTo>
                  <a:pt x="2721864" y="240792"/>
                </a:lnTo>
                <a:close/>
              </a:path>
              <a:path w="8298180" h="1398270">
                <a:moveTo>
                  <a:pt x="2654808" y="240792"/>
                </a:moveTo>
                <a:lnTo>
                  <a:pt x="2654808" y="230886"/>
                </a:lnTo>
                <a:lnTo>
                  <a:pt x="2616708" y="230886"/>
                </a:lnTo>
                <a:lnTo>
                  <a:pt x="2616708" y="240792"/>
                </a:lnTo>
                <a:lnTo>
                  <a:pt x="2654808" y="240792"/>
                </a:lnTo>
                <a:close/>
              </a:path>
              <a:path w="8298180" h="1398270">
                <a:moveTo>
                  <a:pt x="2588514" y="240792"/>
                </a:moveTo>
                <a:lnTo>
                  <a:pt x="2588514" y="230886"/>
                </a:lnTo>
                <a:lnTo>
                  <a:pt x="2550414" y="230886"/>
                </a:lnTo>
                <a:lnTo>
                  <a:pt x="2550414" y="240792"/>
                </a:lnTo>
                <a:lnTo>
                  <a:pt x="2588514" y="240792"/>
                </a:lnTo>
                <a:close/>
              </a:path>
              <a:path w="8298180" h="1398270">
                <a:moveTo>
                  <a:pt x="2521458" y="240792"/>
                </a:moveTo>
                <a:lnTo>
                  <a:pt x="2521458" y="230886"/>
                </a:lnTo>
                <a:lnTo>
                  <a:pt x="2483358" y="230886"/>
                </a:lnTo>
                <a:lnTo>
                  <a:pt x="2483358" y="240792"/>
                </a:lnTo>
                <a:lnTo>
                  <a:pt x="2521458" y="240792"/>
                </a:lnTo>
                <a:close/>
              </a:path>
              <a:path w="8298180" h="1398270">
                <a:moveTo>
                  <a:pt x="2455164" y="240792"/>
                </a:moveTo>
                <a:lnTo>
                  <a:pt x="2455164" y="230886"/>
                </a:lnTo>
                <a:lnTo>
                  <a:pt x="2417064" y="230886"/>
                </a:lnTo>
                <a:lnTo>
                  <a:pt x="2417064" y="240792"/>
                </a:lnTo>
                <a:lnTo>
                  <a:pt x="2455164" y="240792"/>
                </a:lnTo>
                <a:close/>
              </a:path>
              <a:path w="8298180" h="1398270">
                <a:moveTo>
                  <a:pt x="2288286" y="240792"/>
                </a:moveTo>
                <a:lnTo>
                  <a:pt x="2287555" y="231298"/>
                </a:lnTo>
                <a:lnTo>
                  <a:pt x="2249424" y="235458"/>
                </a:lnTo>
                <a:lnTo>
                  <a:pt x="2250186" y="240792"/>
                </a:lnTo>
                <a:lnTo>
                  <a:pt x="2288286" y="240792"/>
                </a:lnTo>
                <a:close/>
              </a:path>
              <a:path w="8298180" h="1398270">
                <a:moveTo>
                  <a:pt x="2291334" y="230886"/>
                </a:moveTo>
                <a:lnTo>
                  <a:pt x="2287524" y="230886"/>
                </a:lnTo>
                <a:lnTo>
                  <a:pt x="2287555" y="231298"/>
                </a:lnTo>
                <a:lnTo>
                  <a:pt x="2291334" y="230886"/>
                </a:lnTo>
                <a:close/>
              </a:path>
              <a:path w="8298180" h="1398270">
                <a:moveTo>
                  <a:pt x="2292096" y="240030"/>
                </a:moveTo>
                <a:lnTo>
                  <a:pt x="2291334" y="230886"/>
                </a:lnTo>
                <a:lnTo>
                  <a:pt x="2287555" y="231298"/>
                </a:lnTo>
                <a:lnTo>
                  <a:pt x="2288286" y="240792"/>
                </a:lnTo>
                <a:lnTo>
                  <a:pt x="2292096" y="240030"/>
                </a:lnTo>
                <a:close/>
              </a:path>
              <a:path w="8298180" h="1398270">
                <a:moveTo>
                  <a:pt x="2292096" y="240792"/>
                </a:moveTo>
                <a:lnTo>
                  <a:pt x="2292096" y="240030"/>
                </a:lnTo>
                <a:lnTo>
                  <a:pt x="2288286" y="240792"/>
                </a:lnTo>
                <a:lnTo>
                  <a:pt x="2292096" y="240792"/>
                </a:lnTo>
                <a:close/>
              </a:path>
              <a:path w="8298180" h="1398270">
                <a:moveTo>
                  <a:pt x="2321814" y="240792"/>
                </a:moveTo>
                <a:lnTo>
                  <a:pt x="2321814" y="236037"/>
                </a:lnTo>
                <a:lnTo>
                  <a:pt x="2320290" y="236219"/>
                </a:lnTo>
                <a:lnTo>
                  <a:pt x="2319845" y="230886"/>
                </a:lnTo>
                <a:lnTo>
                  <a:pt x="2291334" y="230886"/>
                </a:lnTo>
                <a:lnTo>
                  <a:pt x="2292096" y="240030"/>
                </a:lnTo>
                <a:lnTo>
                  <a:pt x="2292096" y="240792"/>
                </a:lnTo>
                <a:lnTo>
                  <a:pt x="2321814" y="240792"/>
                </a:lnTo>
                <a:close/>
              </a:path>
              <a:path w="8298180" h="1398270">
                <a:moveTo>
                  <a:pt x="2358263" y="230886"/>
                </a:moveTo>
                <a:lnTo>
                  <a:pt x="2356866" y="222504"/>
                </a:lnTo>
                <a:lnTo>
                  <a:pt x="2319528" y="227075"/>
                </a:lnTo>
                <a:lnTo>
                  <a:pt x="2319845" y="230886"/>
                </a:lnTo>
                <a:lnTo>
                  <a:pt x="2321814" y="230886"/>
                </a:lnTo>
                <a:lnTo>
                  <a:pt x="2321814" y="236037"/>
                </a:lnTo>
                <a:lnTo>
                  <a:pt x="2350008" y="232653"/>
                </a:lnTo>
                <a:lnTo>
                  <a:pt x="2350008" y="230886"/>
                </a:lnTo>
                <a:lnTo>
                  <a:pt x="2358263" y="230886"/>
                </a:lnTo>
                <a:close/>
              </a:path>
              <a:path w="8298180" h="1398270">
                <a:moveTo>
                  <a:pt x="2321814" y="236037"/>
                </a:moveTo>
                <a:lnTo>
                  <a:pt x="2321814" y="230886"/>
                </a:lnTo>
                <a:lnTo>
                  <a:pt x="2319845" y="230886"/>
                </a:lnTo>
                <a:lnTo>
                  <a:pt x="2320290" y="236219"/>
                </a:lnTo>
                <a:lnTo>
                  <a:pt x="2321814" y="236037"/>
                </a:lnTo>
                <a:close/>
              </a:path>
              <a:path w="8298180" h="1398270">
                <a:moveTo>
                  <a:pt x="2358390" y="231648"/>
                </a:moveTo>
                <a:lnTo>
                  <a:pt x="2358263" y="230886"/>
                </a:lnTo>
                <a:lnTo>
                  <a:pt x="2350008" y="230886"/>
                </a:lnTo>
                <a:lnTo>
                  <a:pt x="2350008" y="232653"/>
                </a:lnTo>
                <a:lnTo>
                  <a:pt x="2358390" y="231648"/>
                </a:lnTo>
                <a:close/>
              </a:path>
              <a:path w="8298180" h="1398270">
                <a:moveTo>
                  <a:pt x="2358390" y="240792"/>
                </a:moveTo>
                <a:lnTo>
                  <a:pt x="2358390" y="231648"/>
                </a:lnTo>
                <a:lnTo>
                  <a:pt x="2350008" y="232653"/>
                </a:lnTo>
                <a:lnTo>
                  <a:pt x="2350008" y="240792"/>
                </a:lnTo>
                <a:lnTo>
                  <a:pt x="2358390" y="240792"/>
                </a:lnTo>
                <a:close/>
              </a:path>
              <a:path w="8298180" h="1398270">
                <a:moveTo>
                  <a:pt x="2388108" y="240792"/>
                </a:moveTo>
                <a:lnTo>
                  <a:pt x="2388108" y="230886"/>
                </a:lnTo>
                <a:lnTo>
                  <a:pt x="2358263" y="230886"/>
                </a:lnTo>
                <a:lnTo>
                  <a:pt x="2358390" y="231648"/>
                </a:lnTo>
                <a:lnTo>
                  <a:pt x="2358390" y="240792"/>
                </a:lnTo>
                <a:lnTo>
                  <a:pt x="2388108" y="240792"/>
                </a:lnTo>
                <a:close/>
              </a:path>
              <a:path w="8298180" h="1398270">
                <a:moveTo>
                  <a:pt x="2424684" y="223266"/>
                </a:moveTo>
                <a:lnTo>
                  <a:pt x="2423160" y="214122"/>
                </a:lnTo>
                <a:lnTo>
                  <a:pt x="2385822" y="218694"/>
                </a:lnTo>
                <a:lnTo>
                  <a:pt x="2386584" y="228600"/>
                </a:lnTo>
                <a:lnTo>
                  <a:pt x="2424684" y="223266"/>
                </a:lnTo>
                <a:close/>
              </a:path>
              <a:path w="8298180" h="1398270">
                <a:moveTo>
                  <a:pt x="2490978" y="215646"/>
                </a:moveTo>
                <a:lnTo>
                  <a:pt x="2489454" y="205740"/>
                </a:lnTo>
                <a:lnTo>
                  <a:pt x="2452116" y="210312"/>
                </a:lnTo>
                <a:lnTo>
                  <a:pt x="2452878" y="220218"/>
                </a:lnTo>
                <a:lnTo>
                  <a:pt x="2490978" y="215646"/>
                </a:lnTo>
                <a:close/>
              </a:path>
              <a:path w="8298180" h="1398270">
                <a:moveTo>
                  <a:pt x="2557272" y="207264"/>
                </a:moveTo>
                <a:lnTo>
                  <a:pt x="2555748" y="197358"/>
                </a:lnTo>
                <a:lnTo>
                  <a:pt x="2517648" y="202692"/>
                </a:lnTo>
                <a:lnTo>
                  <a:pt x="2519172" y="211836"/>
                </a:lnTo>
                <a:lnTo>
                  <a:pt x="2557272" y="207264"/>
                </a:lnTo>
                <a:close/>
              </a:path>
              <a:path w="8298180" h="1398270">
                <a:moveTo>
                  <a:pt x="2622804" y="198881"/>
                </a:moveTo>
                <a:lnTo>
                  <a:pt x="2622041" y="189737"/>
                </a:lnTo>
                <a:lnTo>
                  <a:pt x="2583941" y="194310"/>
                </a:lnTo>
                <a:lnTo>
                  <a:pt x="2585466" y="203454"/>
                </a:lnTo>
                <a:lnTo>
                  <a:pt x="2622804" y="198881"/>
                </a:lnTo>
                <a:close/>
              </a:path>
              <a:path w="8298180" h="1398270">
                <a:moveTo>
                  <a:pt x="2689098" y="190500"/>
                </a:moveTo>
                <a:lnTo>
                  <a:pt x="2688336" y="181356"/>
                </a:lnTo>
                <a:lnTo>
                  <a:pt x="2650236" y="185928"/>
                </a:lnTo>
                <a:lnTo>
                  <a:pt x="2651760" y="195072"/>
                </a:lnTo>
                <a:lnTo>
                  <a:pt x="2689098" y="190500"/>
                </a:lnTo>
                <a:close/>
              </a:path>
              <a:path w="8298180" h="1398270">
                <a:moveTo>
                  <a:pt x="2755391" y="182118"/>
                </a:moveTo>
                <a:lnTo>
                  <a:pt x="2753867" y="172974"/>
                </a:lnTo>
                <a:lnTo>
                  <a:pt x="2716529" y="177546"/>
                </a:lnTo>
                <a:lnTo>
                  <a:pt x="2717291" y="187452"/>
                </a:lnTo>
                <a:lnTo>
                  <a:pt x="2755391" y="182118"/>
                </a:lnTo>
                <a:close/>
              </a:path>
              <a:path w="8298180" h="1398270">
                <a:moveTo>
                  <a:pt x="2821686" y="174498"/>
                </a:moveTo>
                <a:lnTo>
                  <a:pt x="2820162" y="164592"/>
                </a:lnTo>
                <a:lnTo>
                  <a:pt x="2782824" y="169164"/>
                </a:lnTo>
                <a:lnTo>
                  <a:pt x="2783586" y="179069"/>
                </a:lnTo>
                <a:lnTo>
                  <a:pt x="2821686" y="174498"/>
                </a:lnTo>
                <a:close/>
              </a:path>
              <a:path w="8298180" h="1398270">
                <a:moveTo>
                  <a:pt x="2887979" y="166116"/>
                </a:moveTo>
                <a:lnTo>
                  <a:pt x="2886455" y="156210"/>
                </a:lnTo>
                <a:lnTo>
                  <a:pt x="2849117" y="161544"/>
                </a:lnTo>
                <a:lnTo>
                  <a:pt x="2849879" y="170687"/>
                </a:lnTo>
                <a:lnTo>
                  <a:pt x="2887979" y="166116"/>
                </a:lnTo>
                <a:close/>
              </a:path>
              <a:path w="8298180" h="1398270">
                <a:moveTo>
                  <a:pt x="2954274" y="157734"/>
                </a:moveTo>
                <a:lnTo>
                  <a:pt x="2952750" y="148590"/>
                </a:lnTo>
                <a:lnTo>
                  <a:pt x="2914650" y="153162"/>
                </a:lnTo>
                <a:lnTo>
                  <a:pt x="2916174" y="162306"/>
                </a:lnTo>
                <a:lnTo>
                  <a:pt x="2954274" y="157734"/>
                </a:lnTo>
                <a:close/>
              </a:path>
              <a:path w="8298180" h="1398270">
                <a:moveTo>
                  <a:pt x="3019805" y="149352"/>
                </a:moveTo>
                <a:lnTo>
                  <a:pt x="3019043" y="140208"/>
                </a:lnTo>
                <a:lnTo>
                  <a:pt x="2980943" y="144780"/>
                </a:lnTo>
                <a:lnTo>
                  <a:pt x="2982467" y="153924"/>
                </a:lnTo>
                <a:lnTo>
                  <a:pt x="3019805" y="149352"/>
                </a:lnTo>
                <a:close/>
              </a:path>
              <a:path w="8298180" h="1398270">
                <a:moveTo>
                  <a:pt x="3086100" y="140969"/>
                </a:moveTo>
                <a:lnTo>
                  <a:pt x="3085338" y="131825"/>
                </a:lnTo>
                <a:lnTo>
                  <a:pt x="3047238" y="136398"/>
                </a:lnTo>
                <a:lnTo>
                  <a:pt x="3048762" y="146304"/>
                </a:lnTo>
                <a:lnTo>
                  <a:pt x="3086100" y="140969"/>
                </a:lnTo>
                <a:close/>
              </a:path>
              <a:path w="8298180" h="1398270">
                <a:moveTo>
                  <a:pt x="3152393" y="133350"/>
                </a:moveTo>
                <a:lnTo>
                  <a:pt x="3150869" y="123443"/>
                </a:lnTo>
                <a:lnTo>
                  <a:pt x="3113531" y="128016"/>
                </a:lnTo>
                <a:lnTo>
                  <a:pt x="3114293" y="137922"/>
                </a:lnTo>
                <a:lnTo>
                  <a:pt x="3152393" y="133350"/>
                </a:lnTo>
                <a:close/>
              </a:path>
              <a:path w="8298180" h="1398270">
                <a:moveTo>
                  <a:pt x="3218688" y="124968"/>
                </a:moveTo>
                <a:lnTo>
                  <a:pt x="3217164" y="115062"/>
                </a:lnTo>
                <a:lnTo>
                  <a:pt x="3179826" y="120396"/>
                </a:lnTo>
                <a:lnTo>
                  <a:pt x="3180588" y="129540"/>
                </a:lnTo>
                <a:lnTo>
                  <a:pt x="3218688" y="124968"/>
                </a:lnTo>
                <a:close/>
              </a:path>
              <a:path w="8298180" h="1398270">
                <a:moveTo>
                  <a:pt x="3284981" y="116586"/>
                </a:moveTo>
                <a:lnTo>
                  <a:pt x="3283458" y="107442"/>
                </a:lnTo>
                <a:lnTo>
                  <a:pt x="3246119" y="112014"/>
                </a:lnTo>
                <a:lnTo>
                  <a:pt x="3246881" y="121158"/>
                </a:lnTo>
                <a:lnTo>
                  <a:pt x="3284981" y="116586"/>
                </a:lnTo>
                <a:close/>
              </a:path>
              <a:path w="8298180" h="1398270">
                <a:moveTo>
                  <a:pt x="3350514" y="108204"/>
                </a:moveTo>
                <a:lnTo>
                  <a:pt x="3349752" y="99060"/>
                </a:lnTo>
                <a:lnTo>
                  <a:pt x="3311652" y="103631"/>
                </a:lnTo>
                <a:lnTo>
                  <a:pt x="3313176" y="112775"/>
                </a:lnTo>
                <a:lnTo>
                  <a:pt x="3350514" y="108204"/>
                </a:lnTo>
                <a:close/>
              </a:path>
              <a:path w="8298180" h="1398270">
                <a:moveTo>
                  <a:pt x="3416808" y="99822"/>
                </a:moveTo>
                <a:lnTo>
                  <a:pt x="3416046" y="90678"/>
                </a:lnTo>
                <a:lnTo>
                  <a:pt x="3377946" y="95250"/>
                </a:lnTo>
                <a:lnTo>
                  <a:pt x="3379469" y="105156"/>
                </a:lnTo>
                <a:lnTo>
                  <a:pt x="3416808" y="99822"/>
                </a:lnTo>
                <a:close/>
              </a:path>
              <a:path w="8298180" h="1398270">
                <a:moveTo>
                  <a:pt x="3483102" y="92202"/>
                </a:moveTo>
                <a:lnTo>
                  <a:pt x="3482340" y="82296"/>
                </a:lnTo>
                <a:lnTo>
                  <a:pt x="3444240" y="86868"/>
                </a:lnTo>
                <a:lnTo>
                  <a:pt x="3445764" y="96774"/>
                </a:lnTo>
                <a:lnTo>
                  <a:pt x="3483102" y="92202"/>
                </a:lnTo>
                <a:close/>
              </a:path>
              <a:path w="8298180" h="1398270">
                <a:moveTo>
                  <a:pt x="3549396" y="83819"/>
                </a:moveTo>
                <a:lnTo>
                  <a:pt x="3547872" y="73914"/>
                </a:lnTo>
                <a:lnTo>
                  <a:pt x="3510534" y="79248"/>
                </a:lnTo>
                <a:lnTo>
                  <a:pt x="3511296" y="88392"/>
                </a:lnTo>
                <a:lnTo>
                  <a:pt x="3549396" y="83819"/>
                </a:lnTo>
                <a:close/>
              </a:path>
              <a:path w="8298180" h="1398270">
                <a:moveTo>
                  <a:pt x="3615690" y="75437"/>
                </a:moveTo>
                <a:lnTo>
                  <a:pt x="3614166" y="66293"/>
                </a:lnTo>
                <a:lnTo>
                  <a:pt x="3576828" y="70866"/>
                </a:lnTo>
                <a:lnTo>
                  <a:pt x="3577590" y="80010"/>
                </a:lnTo>
                <a:lnTo>
                  <a:pt x="3615690" y="75437"/>
                </a:lnTo>
                <a:close/>
              </a:path>
              <a:path w="8298180" h="1398270">
                <a:moveTo>
                  <a:pt x="3681984" y="67056"/>
                </a:moveTo>
                <a:lnTo>
                  <a:pt x="3680460" y="57912"/>
                </a:lnTo>
                <a:lnTo>
                  <a:pt x="3642360" y="62484"/>
                </a:lnTo>
                <a:lnTo>
                  <a:pt x="3643884" y="71628"/>
                </a:lnTo>
                <a:lnTo>
                  <a:pt x="3681984" y="67056"/>
                </a:lnTo>
                <a:close/>
              </a:path>
              <a:path w="8298180" h="1398270">
                <a:moveTo>
                  <a:pt x="3747516" y="58674"/>
                </a:moveTo>
                <a:lnTo>
                  <a:pt x="3746754" y="49530"/>
                </a:lnTo>
                <a:lnTo>
                  <a:pt x="3708654" y="54102"/>
                </a:lnTo>
                <a:lnTo>
                  <a:pt x="3710178" y="64008"/>
                </a:lnTo>
                <a:lnTo>
                  <a:pt x="3747516" y="58674"/>
                </a:lnTo>
                <a:close/>
              </a:path>
              <a:path w="8298180" h="1398270">
                <a:moveTo>
                  <a:pt x="3813810" y="51054"/>
                </a:moveTo>
                <a:lnTo>
                  <a:pt x="3813048" y="41148"/>
                </a:lnTo>
                <a:lnTo>
                  <a:pt x="3774948" y="45719"/>
                </a:lnTo>
                <a:lnTo>
                  <a:pt x="3776472" y="55625"/>
                </a:lnTo>
                <a:lnTo>
                  <a:pt x="3813810" y="51054"/>
                </a:lnTo>
                <a:close/>
              </a:path>
              <a:path w="8298180" h="1398270">
                <a:moveTo>
                  <a:pt x="3880104" y="42672"/>
                </a:moveTo>
                <a:lnTo>
                  <a:pt x="3879341" y="32766"/>
                </a:lnTo>
                <a:lnTo>
                  <a:pt x="3841241" y="38100"/>
                </a:lnTo>
                <a:lnTo>
                  <a:pt x="3842766" y="47243"/>
                </a:lnTo>
                <a:lnTo>
                  <a:pt x="3880104" y="42672"/>
                </a:lnTo>
                <a:close/>
              </a:path>
              <a:path w="8298180" h="1398270">
                <a:moveTo>
                  <a:pt x="3946398" y="34290"/>
                </a:moveTo>
                <a:lnTo>
                  <a:pt x="3944874" y="25146"/>
                </a:lnTo>
                <a:lnTo>
                  <a:pt x="3907536" y="29718"/>
                </a:lnTo>
                <a:lnTo>
                  <a:pt x="3908298" y="38862"/>
                </a:lnTo>
                <a:lnTo>
                  <a:pt x="3946398" y="34290"/>
                </a:lnTo>
                <a:close/>
              </a:path>
              <a:path w="8298180" h="1398270">
                <a:moveTo>
                  <a:pt x="4012691" y="25908"/>
                </a:moveTo>
                <a:lnTo>
                  <a:pt x="4011167" y="16764"/>
                </a:lnTo>
                <a:lnTo>
                  <a:pt x="3973829" y="21336"/>
                </a:lnTo>
                <a:lnTo>
                  <a:pt x="3974591" y="30480"/>
                </a:lnTo>
                <a:lnTo>
                  <a:pt x="4012691" y="25908"/>
                </a:lnTo>
                <a:close/>
              </a:path>
              <a:path w="8298180" h="1398270">
                <a:moveTo>
                  <a:pt x="4078986" y="17525"/>
                </a:moveTo>
                <a:lnTo>
                  <a:pt x="4077462" y="8381"/>
                </a:lnTo>
                <a:lnTo>
                  <a:pt x="4039362" y="12954"/>
                </a:lnTo>
                <a:lnTo>
                  <a:pt x="4040886" y="22860"/>
                </a:lnTo>
                <a:lnTo>
                  <a:pt x="4078986" y="17525"/>
                </a:lnTo>
                <a:close/>
              </a:path>
              <a:path w="8298180" h="1398270">
                <a:moveTo>
                  <a:pt x="4144517" y="9906"/>
                </a:moveTo>
                <a:lnTo>
                  <a:pt x="4143755" y="0"/>
                </a:lnTo>
                <a:lnTo>
                  <a:pt x="4105655" y="4572"/>
                </a:lnTo>
                <a:lnTo>
                  <a:pt x="4107179" y="14478"/>
                </a:lnTo>
                <a:lnTo>
                  <a:pt x="4144517" y="9906"/>
                </a:lnTo>
                <a:close/>
              </a:path>
              <a:path w="8298180" h="1398270">
                <a:moveTo>
                  <a:pt x="4210812" y="7619"/>
                </a:moveTo>
                <a:lnTo>
                  <a:pt x="4173474" y="2286"/>
                </a:lnTo>
                <a:lnTo>
                  <a:pt x="4171950" y="12192"/>
                </a:lnTo>
                <a:lnTo>
                  <a:pt x="4210050" y="16764"/>
                </a:lnTo>
                <a:lnTo>
                  <a:pt x="4210812" y="7619"/>
                </a:lnTo>
                <a:close/>
              </a:path>
              <a:path w="8298180" h="1398270">
                <a:moveTo>
                  <a:pt x="4277106" y="15240"/>
                </a:moveTo>
                <a:lnTo>
                  <a:pt x="4239768" y="10668"/>
                </a:lnTo>
                <a:lnTo>
                  <a:pt x="4238244" y="20574"/>
                </a:lnTo>
                <a:lnTo>
                  <a:pt x="4276344" y="25146"/>
                </a:lnTo>
                <a:lnTo>
                  <a:pt x="4277106" y="15240"/>
                </a:lnTo>
                <a:close/>
              </a:path>
              <a:path w="8298180" h="1398270">
                <a:moveTo>
                  <a:pt x="4343400" y="23622"/>
                </a:moveTo>
                <a:lnTo>
                  <a:pt x="4305300" y="19050"/>
                </a:lnTo>
                <a:lnTo>
                  <a:pt x="4304538" y="28193"/>
                </a:lnTo>
                <a:lnTo>
                  <a:pt x="4341876" y="33528"/>
                </a:lnTo>
                <a:lnTo>
                  <a:pt x="4343400" y="23622"/>
                </a:lnTo>
                <a:close/>
              </a:path>
              <a:path w="8298180" h="1398270">
                <a:moveTo>
                  <a:pt x="4409694" y="32004"/>
                </a:moveTo>
                <a:lnTo>
                  <a:pt x="4371594" y="27431"/>
                </a:lnTo>
                <a:lnTo>
                  <a:pt x="4370832" y="36575"/>
                </a:lnTo>
                <a:lnTo>
                  <a:pt x="4408170" y="41148"/>
                </a:lnTo>
                <a:lnTo>
                  <a:pt x="4409694" y="32004"/>
                </a:lnTo>
                <a:close/>
              </a:path>
              <a:path w="8298180" h="1398270">
                <a:moveTo>
                  <a:pt x="4475988" y="40386"/>
                </a:moveTo>
                <a:lnTo>
                  <a:pt x="4437888" y="35814"/>
                </a:lnTo>
                <a:lnTo>
                  <a:pt x="4436364" y="44958"/>
                </a:lnTo>
                <a:lnTo>
                  <a:pt x="4474464" y="49530"/>
                </a:lnTo>
                <a:lnTo>
                  <a:pt x="4475988" y="40386"/>
                </a:lnTo>
                <a:close/>
              </a:path>
              <a:path w="8298180" h="1398270">
                <a:moveTo>
                  <a:pt x="4541520" y="48768"/>
                </a:moveTo>
                <a:lnTo>
                  <a:pt x="4504182" y="43434"/>
                </a:lnTo>
                <a:lnTo>
                  <a:pt x="4502658" y="53340"/>
                </a:lnTo>
                <a:lnTo>
                  <a:pt x="4540758" y="57912"/>
                </a:lnTo>
                <a:lnTo>
                  <a:pt x="4541520" y="48768"/>
                </a:lnTo>
                <a:close/>
              </a:path>
              <a:path w="8298180" h="1398270">
                <a:moveTo>
                  <a:pt x="4607814" y="56387"/>
                </a:moveTo>
                <a:lnTo>
                  <a:pt x="4570476" y="51816"/>
                </a:lnTo>
                <a:lnTo>
                  <a:pt x="4568952" y="61722"/>
                </a:lnTo>
                <a:lnTo>
                  <a:pt x="4607052" y="66293"/>
                </a:lnTo>
                <a:lnTo>
                  <a:pt x="4607814" y="56387"/>
                </a:lnTo>
                <a:close/>
              </a:path>
              <a:path w="8298180" h="1398270">
                <a:moveTo>
                  <a:pt x="4674108" y="64769"/>
                </a:moveTo>
                <a:lnTo>
                  <a:pt x="4636008" y="60198"/>
                </a:lnTo>
                <a:lnTo>
                  <a:pt x="4635246" y="69342"/>
                </a:lnTo>
                <a:lnTo>
                  <a:pt x="4673346" y="74675"/>
                </a:lnTo>
                <a:lnTo>
                  <a:pt x="4674108" y="64769"/>
                </a:lnTo>
                <a:close/>
              </a:path>
              <a:path w="8298180" h="1398270">
                <a:moveTo>
                  <a:pt x="4740402" y="73152"/>
                </a:moveTo>
                <a:lnTo>
                  <a:pt x="4702302" y="68580"/>
                </a:lnTo>
                <a:lnTo>
                  <a:pt x="4701540" y="77724"/>
                </a:lnTo>
                <a:lnTo>
                  <a:pt x="4738878" y="82296"/>
                </a:lnTo>
                <a:lnTo>
                  <a:pt x="4740402" y="73152"/>
                </a:lnTo>
                <a:close/>
              </a:path>
              <a:path w="8298180" h="1398270">
                <a:moveTo>
                  <a:pt x="4806696" y="81534"/>
                </a:moveTo>
                <a:lnTo>
                  <a:pt x="4768596" y="76962"/>
                </a:lnTo>
                <a:lnTo>
                  <a:pt x="4767834" y="86106"/>
                </a:lnTo>
                <a:lnTo>
                  <a:pt x="4805172" y="90678"/>
                </a:lnTo>
                <a:lnTo>
                  <a:pt x="4806696" y="81534"/>
                </a:lnTo>
                <a:close/>
              </a:path>
              <a:path w="8298180" h="1398270">
                <a:moveTo>
                  <a:pt x="4872990" y="89916"/>
                </a:moveTo>
                <a:lnTo>
                  <a:pt x="4834890" y="84581"/>
                </a:lnTo>
                <a:lnTo>
                  <a:pt x="4833366" y="94487"/>
                </a:lnTo>
                <a:lnTo>
                  <a:pt x="4871466" y="99060"/>
                </a:lnTo>
                <a:lnTo>
                  <a:pt x="4872990" y="89916"/>
                </a:lnTo>
                <a:close/>
              </a:path>
              <a:path w="8298180" h="1398270">
                <a:moveTo>
                  <a:pt x="4938522" y="97536"/>
                </a:moveTo>
                <a:lnTo>
                  <a:pt x="4901184" y="92964"/>
                </a:lnTo>
                <a:lnTo>
                  <a:pt x="4899660" y="102869"/>
                </a:lnTo>
                <a:lnTo>
                  <a:pt x="4937760" y="107442"/>
                </a:lnTo>
                <a:lnTo>
                  <a:pt x="4938522" y="97536"/>
                </a:lnTo>
                <a:close/>
              </a:path>
              <a:path w="8298180" h="1398270">
                <a:moveTo>
                  <a:pt x="5004816" y="105918"/>
                </a:moveTo>
                <a:lnTo>
                  <a:pt x="4967478" y="101346"/>
                </a:lnTo>
                <a:lnTo>
                  <a:pt x="4965954" y="110490"/>
                </a:lnTo>
                <a:lnTo>
                  <a:pt x="5004054" y="115824"/>
                </a:lnTo>
                <a:lnTo>
                  <a:pt x="5004816" y="105918"/>
                </a:lnTo>
                <a:close/>
              </a:path>
              <a:path w="8298180" h="1398270">
                <a:moveTo>
                  <a:pt x="5071110" y="114300"/>
                </a:moveTo>
                <a:lnTo>
                  <a:pt x="5033010" y="109728"/>
                </a:lnTo>
                <a:lnTo>
                  <a:pt x="5032248" y="118872"/>
                </a:lnTo>
                <a:lnTo>
                  <a:pt x="5070348" y="123443"/>
                </a:lnTo>
                <a:lnTo>
                  <a:pt x="5071110" y="114300"/>
                </a:lnTo>
                <a:close/>
              </a:path>
              <a:path w="8298180" h="1398270">
                <a:moveTo>
                  <a:pt x="5137404" y="122681"/>
                </a:moveTo>
                <a:lnTo>
                  <a:pt x="5099304" y="118110"/>
                </a:lnTo>
                <a:lnTo>
                  <a:pt x="5098542" y="127254"/>
                </a:lnTo>
                <a:lnTo>
                  <a:pt x="5135880" y="131825"/>
                </a:lnTo>
                <a:lnTo>
                  <a:pt x="5137404" y="122681"/>
                </a:lnTo>
                <a:close/>
              </a:path>
              <a:path w="8298180" h="1398270">
                <a:moveTo>
                  <a:pt x="5203698" y="131064"/>
                </a:moveTo>
                <a:lnTo>
                  <a:pt x="5165598" y="125730"/>
                </a:lnTo>
                <a:lnTo>
                  <a:pt x="5164836" y="135636"/>
                </a:lnTo>
                <a:lnTo>
                  <a:pt x="5202174" y="140208"/>
                </a:lnTo>
                <a:lnTo>
                  <a:pt x="5203698" y="131064"/>
                </a:lnTo>
                <a:close/>
              </a:path>
              <a:path w="8298180" h="1398270">
                <a:moveTo>
                  <a:pt x="5269992" y="138684"/>
                </a:moveTo>
                <a:lnTo>
                  <a:pt x="5231892" y="134112"/>
                </a:lnTo>
                <a:lnTo>
                  <a:pt x="5230355" y="144018"/>
                </a:lnTo>
                <a:lnTo>
                  <a:pt x="5268455" y="148590"/>
                </a:lnTo>
                <a:lnTo>
                  <a:pt x="5269992" y="138684"/>
                </a:lnTo>
                <a:close/>
              </a:path>
              <a:path w="8298180" h="1398270">
                <a:moveTo>
                  <a:pt x="5335523" y="147066"/>
                </a:moveTo>
                <a:lnTo>
                  <a:pt x="5298186" y="142494"/>
                </a:lnTo>
                <a:lnTo>
                  <a:pt x="5296662" y="151637"/>
                </a:lnTo>
                <a:lnTo>
                  <a:pt x="5334762" y="156972"/>
                </a:lnTo>
                <a:lnTo>
                  <a:pt x="5335523" y="147066"/>
                </a:lnTo>
                <a:close/>
              </a:path>
              <a:path w="8298180" h="1398270">
                <a:moveTo>
                  <a:pt x="5401805" y="155448"/>
                </a:moveTo>
                <a:lnTo>
                  <a:pt x="5364467" y="150875"/>
                </a:lnTo>
                <a:lnTo>
                  <a:pt x="5362943" y="160019"/>
                </a:lnTo>
                <a:lnTo>
                  <a:pt x="5401043" y="164592"/>
                </a:lnTo>
                <a:lnTo>
                  <a:pt x="5401805" y="155448"/>
                </a:lnTo>
                <a:close/>
              </a:path>
              <a:path w="8298180" h="1398270">
                <a:moveTo>
                  <a:pt x="5468112" y="163830"/>
                </a:moveTo>
                <a:lnTo>
                  <a:pt x="5430012" y="159258"/>
                </a:lnTo>
                <a:lnTo>
                  <a:pt x="5429249" y="168402"/>
                </a:lnTo>
                <a:lnTo>
                  <a:pt x="5467349" y="172974"/>
                </a:lnTo>
                <a:lnTo>
                  <a:pt x="5468112" y="163830"/>
                </a:lnTo>
                <a:close/>
              </a:path>
              <a:path w="8298180" h="1398270">
                <a:moveTo>
                  <a:pt x="5534393" y="172212"/>
                </a:moveTo>
                <a:lnTo>
                  <a:pt x="5496293" y="166878"/>
                </a:lnTo>
                <a:lnTo>
                  <a:pt x="5495531" y="176784"/>
                </a:lnTo>
                <a:lnTo>
                  <a:pt x="5532869" y="181356"/>
                </a:lnTo>
                <a:lnTo>
                  <a:pt x="5534393" y="172212"/>
                </a:lnTo>
                <a:close/>
              </a:path>
              <a:path w="8298180" h="1398270">
                <a:moveTo>
                  <a:pt x="5600699" y="179831"/>
                </a:moveTo>
                <a:lnTo>
                  <a:pt x="5562599" y="175260"/>
                </a:lnTo>
                <a:lnTo>
                  <a:pt x="5561838" y="185166"/>
                </a:lnTo>
                <a:lnTo>
                  <a:pt x="5599175" y="189737"/>
                </a:lnTo>
                <a:lnTo>
                  <a:pt x="5600699" y="179831"/>
                </a:lnTo>
                <a:close/>
              </a:path>
              <a:path w="8298180" h="1398270">
                <a:moveTo>
                  <a:pt x="5666981" y="188214"/>
                </a:moveTo>
                <a:lnTo>
                  <a:pt x="5628881" y="183642"/>
                </a:lnTo>
                <a:lnTo>
                  <a:pt x="5627357" y="192786"/>
                </a:lnTo>
                <a:lnTo>
                  <a:pt x="5665457" y="198119"/>
                </a:lnTo>
                <a:lnTo>
                  <a:pt x="5666981" y="188214"/>
                </a:lnTo>
                <a:close/>
              </a:path>
              <a:path w="8298180" h="1398270">
                <a:moveTo>
                  <a:pt x="5732525" y="196596"/>
                </a:moveTo>
                <a:lnTo>
                  <a:pt x="5695188" y="192024"/>
                </a:lnTo>
                <a:lnTo>
                  <a:pt x="5693664" y="201168"/>
                </a:lnTo>
                <a:lnTo>
                  <a:pt x="5731764" y="205740"/>
                </a:lnTo>
                <a:lnTo>
                  <a:pt x="5732525" y="196596"/>
                </a:lnTo>
                <a:close/>
              </a:path>
              <a:path w="8298180" h="1398270">
                <a:moveTo>
                  <a:pt x="5798807" y="204978"/>
                </a:moveTo>
                <a:lnTo>
                  <a:pt x="5761469" y="200406"/>
                </a:lnTo>
                <a:lnTo>
                  <a:pt x="5759945" y="209550"/>
                </a:lnTo>
                <a:lnTo>
                  <a:pt x="5798045" y="214122"/>
                </a:lnTo>
                <a:lnTo>
                  <a:pt x="5798807" y="204978"/>
                </a:lnTo>
                <a:close/>
              </a:path>
              <a:path w="8298180" h="1398270">
                <a:moveTo>
                  <a:pt x="5865114" y="213360"/>
                </a:moveTo>
                <a:lnTo>
                  <a:pt x="5827014" y="208025"/>
                </a:lnTo>
                <a:lnTo>
                  <a:pt x="5826252" y="217931"/>
                </a:lnTo>
                <a:lnTo>
                  <a:pt x="5864352" y="222504"/>
                </a:lnTo>
                <a:lnTo>
                  <a:pt x="5865114" y="213360"/>
                </a:lnTo>
                <a:close/>
              </a:path>
              <a:path w="8298180" h="1398270">
                <a:moveTo>
                  <a:pt x="5929121" y="240792"/>
                </a:moveTo>
                <a:lnTo>
                  <a:pt x="5929121" y="230886"/>
                </a:lnTo>
                <a:lnTo>
                  <a:pt x="5891021" y="230886"/>
                </a:lnTo>
                <a:lnTo>
                  <a:pt x="5891021" y="240792"/>
                </a:lnTo>
                <a:lnTo>
                  <a:pt x="5929121" y="240792"/>
                </a:lnTo>
                <a:close/>
              </a:path>
              <a:path w="8298180" h="1398270">
                <a:moveTo>
                  <a:pt x="5931395" y="220980"/>
                </a:moveTo>
                <a:lnTo>
                  <a:pt x="5893295" y="216408"/>
                </a:lnTo>
                <a:lnTo>
                  <a:pt x="5892533" y="226314"/>
                </a:lnTo>
                <a:lnTo>
                  <a:pt x="5929884" y="230886"/>
                </a:lnTo>
                <a:lnTo>
                  <a:pt x="5931395" y="220980"/>
                </a:lnTo>
                <a:close/>
              </a:path>
              <a:path w="8298180" h="1398270">
                <a:moveTo>
                  <a:pt x="5959085" y="230886"/>
                </a:moveTo>
                <a:lnTo>
                  <a:pt x="5957303" y="230886"/>
                </a:lnTo>
                <a:lnTo>
                  <a:pt x="5957303" y="240792"/>
                </a:lnTo>
                <a:lnTo>
                  <a:pt x="5958827" y="240792"/>
                </a:lnTo>
                <a:lnTo>
                  <a:pt x="5958827" y="233934"/>
                </a:lnTo>
                <a:lnTo>
                  <a:pt x="5959085" y="230886"/>
                </a:lnTo>
                <a:close/>
              </a:path>
              <a:path w="8298180" h="1398270">
                <a:moveTo>
                  <a:pt x="5995403" y="239157"/>
                </a:moveTo>
                <a:lnTo>
                  <a:pt x="5995403" y="230886"/>
                </a:lnTo>
                <a:lnTo>
                  <a:pt x="5959085" y="230886"/>
                </a:lnTo>
                <a:lnTo>
                  <a:pt x="5958827" y="233934"/>
                </a:lnTo>
                <a:lnTo>
                  <a:pt x="5995403" y="239157"/>
                </a:lnTo>
                <a:close/>
              </a:path>
              <a:path w="8298180" h="1398270">
                <a:moveTo>
                  <a:pt x="5995403" y="240792"/>
                </a:moveTo>
                <a:lnTo>
                  <a:pt x="5995403" y="239157"/>
                </a:lnTo>
                <a:lnTo>
                  <a:pt x="5958827" y="233934"/>
                </a:lnTo>
                <a:lnTo>
                  <a:pt x="5958827" y="240792"/>
                </a:lnTo>
                <a:lnTo>
                  <a:pt x="5995403" y="240792"/>
                </a:lnTo>
                <a:close/>
              </a:path>
              <a:path w="8298180" h="1398270">
                <a:moveTo>
                  <a:pt x="5997702" y="229362"/>
                </a:moveTo>
                <a:lnTo>
                  <a:pt x="5959602" y="224790"/>
                </a:lnTo>
                <a:lnTo>
                  <a:pt x="5959085" y="230886"/>
                </a:lnTo>
                <a:lnTo>
                  <a:pt x="5995403" y="230886"/>
                </a:lnTo>
                <a:lnTo>
                  <a:pt x="5995403" y="239157"/>
                </a:lnTo>
                <a:lnTo>
                  <a:pt x="5996178" y="239268"/>
                </a:lnTo>
                <a:lnTo>
                  <a:pt x="5997702" y="229362"/>
                </a:lnTo>
                <a:close/>
              </a:path>
              <a:path w="8298180" h="1398270">
                <a:moveTo>
                  <a:pt x="5862053" y="240792"/>
                </a:moveTo>
                <a:lnTo>
                  <a:pt x="5862053" y="230886"/>
                </a:lnTo>
                <a:lnTo>
                  <a:pt x="5823953" y="230886"/>
                </a:lnTo>
                <a:lnTo>
                  <a:pt x="5823953" y="240792"/>
                </a:lnTo>
                <a:lnTo>
                  <a:pt x="5862053" y="240792"/>
                </a:lnTo>
                <a:close/>
              </a:path>
              <a:path w="8298180" h="1398270">
                <a:moveTo>
                  <a:pt x="5795771" y="240792"/>
                </a:moveTo>
                <a:lnTo>
                  <a:pt x="5795771" y="230886"/>
                </a:lnTo>
                <a:lnTo>
                  <a:pt x="5757671" y="230886"/>
                </a:lnTo>
                <a:lnTo>
                  <a:pt x="5757671" y="240792"/>
                </a:lnTo>
                <a:lnTo>
                  <a:pt x="5795771" y="240792"/>
                </a:lnTo>
                <a:close/>
              </a:path>
              <a:path w="8298180" h="1398270">
                <a:moveTo>
                  <a:pt x="5728703" y="240792"/>
                </a:moveTo>
                <a:lnTo>
                  <a:pt x="5728703" y="230886"/>
                </a:lnTo>
                <a:lnTo>
                  <a:pt x="5690603" y="230886"/>
                </a:lnTo>
                <a:lnTo>
                  <a:pt x="5690603" y="240792"/>
                </a:lnTo>
                <a:lnTo>
                  <a:pt x="5728703" y="240792"/>
                </a:lnTo>
                <a:close/>
              </a:path>
              <a:path w="8298180" h="1398270">
                <a:moveTo>
                  <a:pt x="5662421" y="240792"/>
                </a:moveTo>
                <a:lnTo>
                  <a:pt x="5662421" y="230886"/>
                </a:lnTo>
                <a:lnTo>
                  <a:pt x="5624321" y="230886"/>
                </a:lnTo>
                <a:lnTo>
                  <a:pt x="5624321" y="240792"/>
                </a:lnTo>
                <a:lnTo>
                  <a:pt x="5662421" y="240792"/>
                </a:lnTo>
                <a:close/>
              </a:path>
              <a:path w="8298180" h="1398270">
                <a:moveTo>
                  <a:pt x="5595353" y="240792"/>
                </a:moveTo>
                <a:lnTo>
                  <a:pt x="5595353" y="230886"/>
                </a:lnTo>
                <a:lnTo>
                  <a:pt x="5557253" y="230886"/>
                </a:lnTo>
                <a:lnTo>
                  <a:pt x="5557253" y="240792"/>
                </a:lnTo>
                <a:lnTo>
                  <a:pt x="5595353" y="240792"/>
                </a:lnTo>
                <a:close/>
              </a:path>
              <a:path w="8298180" h="1398270">
                <a:moveTo>
                  <a:pt x="5529071" y="240792"/>
                </a:moveTo>
                <a:lnTo>
                  <a:pt x="5529071" y="230886"/>
                </a:lnTo>
                <a:lnTo>
                  <a:pt x="5490971" y="230886"/>
                </a:lnTo>
                <a:lnTo>
                  <a:pt x="5490971" y="240792"/>
                </a:lnTo>
                <a:lnTo>
                  <a:pt x="5529071" y="240792"/>
                </a:lnTo>
                <a:close/>
              </a:path>
              <a:path w="8298180" h="1398270">
                <a:moveTo>
                  <a:pt x="5462003" y="240792"/>
                </a:moveTo>
                <a:lnTo>
                  <a:pt x="5462003" y="230886"/>
                </a:lnTo>
                <a:lnTo>
                  <a:pt x="5423903" y="230886"/>
                </a:lnTo>
                <a:lnTo>
                  <a:pt x="5423903" y="240792"/>
                </a:lnTo>
                <a:lnTo>
                  <a:pt x="5462003" y="240792"/>
                </a:lnTo>
                <a:close/>
              </a:path>
              <a:path w="8298180" h="1398270">
                <a:moveTo>
                  <a:pt x="5395721" y="240792"/>
                </a:moveTo>
                <a:lnTo>
                  <a:pt x="5395721" y="230886"/>
                </a:lnTo>
                <a:lnTo>
                  <a:pt x="5357621" y="230886"/>
                </a:lnTo>
                <a:lnTo>
                  <a:pt x="5357621" y="240792"/>
                </a:lnTo>
                <a:lnTo>
                  <a:pt x="5395721" y="240792"/>
                </a:lnTo>
                <a:close/>
              </a:path>
              <a:path w="8298180" h="1398270">
                <a:moveTo>
                  <a:pt x="5328653" y="240792"/>
                </a:moveTo>
                <a:lnTo>
                  <a:pt x="5328653" y="230886"/>
                </a:lnTo>
                <a:lnTo>
                  <a:pt x="5290553" y="230886"/>
                </a:lnTo>
                <a:lnTo>
                  <a:pt x="5290553" y="240792"/>
                </a:lnTo>
                <a:lnTo>
                  <a:pt x="5328653" y="240792"/>
                </a:lnTo>
                <a:close/>
              </a:path>
              <a:path w="8298180" h="1398270">
                <a:moveTo>
                  <a:pt x="5262372" y="240792"/>
                </a:moveTo>
                <a:lnTo>
                  <a:pt x="5262372" y="230886"/>
                </a:lnTo>
                <a:lnTo>
                  <a:pt x="5224272" y="230886"/>
                </a:lnTo>
                <a:lnTo>
                  <a:pt x="5224272" y="240792"/>
                </a:lnTo>
                <a:lnTo>
                  <a:pt x="5262372" y="240792"/>
                </a:lnTo>
                <a:close/>
              </a:path>
              <a:path w="8298180" h="1398270">
                <a:moveTo>
                  <a:pt x="5195316" y="240792"/>
                </a:moveTo>
                <a:lnTo>
                  <a:pt x="5195316" y="230886"/>
                </a:lnTo>
                <a:lnTo>
                  <a:pt x="5157216" y="230886"/>
                </a:lnTo>
                <a:lnTo>
                  <a:pt x="5157216" y="240792"/>
                </a:lnTo>
                <a:lnTo>
                  <a:pt x="5195316" y="240792"/>
                </a:lnTo>
                <a:close/>
              </a:path>
              <a:path w="8298180" h="1398270">
                <a:moveTo>
                  <a:pt x="5129022" y="240792"/>
                </a:moveTo>
                <a:lnTo>
                  <a:pt x="5129022" y="230886"/>
                </a:lnTo>
                <a:lnTo>
                  <a:pt x="5090922" y="230886"/>
                </a:lnTo>
                <a:lnTo>
                  <a:pt x="5090922" y="240792"/>
                </a:lnTo>
                <a:lnTo>
                  <a:pt x="5129022" y="240792"/>
                </a:lnTo>
                <a:close/>
              </a:path>
              <a:path w="8298180" h="1398270">
                <a:moveTo>
                  <a:pt x="5084813" y="291846"/>
                </a:moveTo>
                <a:lnTo>
                  <a:pt x="5084813" y="253746"/>
                </a:lnTo>
                <a:lnTo>
                  <a:pt x="5074907" y="253746"/>
                </a:lnTo>
                <a:lnTo>
                  <a:pt x="5074907" y="291846"/>
                </a:lnTo>
                <a:lnTo>
                  <a:pt x="5084813" y="291846"/>
                </a:lnTo>
                <a:close/>
              </a:path>
              <a:path w="8298180" h="1398270">
                <a:moveTo>
                  <a:pt x="5084813" y="358140"/>
                </a:moveTo>
                <a:lnTo>
                  <a:pt x="5084813" y="320040"/>
                </a:lnTo>
                <a:lnTo>
                  <a:pt x="5074907" y="320040"/>
                </a:lnTo>
                <a:lnTo>
                  <a:pt x="5074907" y="358140"/>
                </a:lnTo>
                <a:lnTo>
                  <a:pt x="5084813" y="358140"/>
                </a:lnTo>
                <a:close/>
              </a:path>
              <a:path w="8298180" h="1398270">
                <a:moveTo>
                  <a:pt x="5084813" y="425196"/>
                </a:moveTo>
                <a:lnTo>
                  <a:pt x="5084813" y="387096"/>
                </a:lnTo>
                <a:lnTo>
                  <a:pt x="5074907" y="387096"/>
                </a:lnTo>
                <a:lnTo>
                  <a:pt x="5074907" y="425196"/>
                </a:lnTo>
                <a:lnTo>
                  <a:pt x="5084813" y="425196"/>
                </a:lnTo>
                <a:close/>
              </a:path>
              <a:path w="8298180" h="1398270">
                <a:moveTo>
                  <a:pt x="5084813" y="462534"/>
                </a:moveTo>
                <a:lnTo>
                  <a:pt x="5084813" y="453390"/>
                </a:lnTo>
                <a:lnTo>
                  <a:pt x="5074907" y="453390"/>
                </a:lnTo>
                <a:lnTo>
                  <a:pt x="5074907" y="472440"/>
                </a:lnTo>
                <a:lnTo>
                  <a:pt x="5080254" y="472440"/>
                </a:lnTo>
                <a:lnTo>
                  <a:pt x="5080254" y="462534"/>
                </a:lnTo>
                <a:lnTo>
                  <a:pt x="5084813" y="462534"/>
                </a:lnTo>
                <a:close/>
              </a:path>
              <a:path w="8298180" h="1398270">
                <a:moveTo>
                  <a:pt x="5104638" y="472440"/>
                </a:moveTo>
                <a:lnTo>
                  <a:pt x="5104638" y="462534"/>
                </a:lnTo>
                <a:lnTo>
                  <a:pt x="5080254" y="462534"/>
                </a:lnTo>
                <a:lnTo>
                  <a:pt x="5084813" y="467106"/>
                </a:lnTo>
                <a:lnTo>
                  <a:pt x="5084813" y="472440"/>
                </a:lnTo>
                <a:lnTo>
                  <a:pt x="5104638" y="472440"/>
                </a:lnTo>
                <a:close/>
              </a:path>
              <a:path w="8298180" h="1398270">
                <a:moveTo>
                  <a:pt x="5084813" y="472440"/>
                </a:moveTo>
                <a:lnTo>
                  <a:pt x="5084813" y="467106"/>
                </a:lnTo>
                <a:lnTo>
                  <a:pt x="5080254" y="462534"/>
                </a:lnTo>
                <a:lnTo>
                  <a:pt x="5080254" y="472440"/>
                </a:lnTo>
                <a:lnTo>
                  <a:pt x="5084813" y="472440"/>
                </a:lnTo>
                <a:close/>
              </a:path>
              <a:path w="8298180" h="1398270">
                <a:moveTo>
                  <a:pt x="5170919" y="472440"/>
                </a:moveTo>
                <a:lnTo>
                  <a:pt x="5170919" y="462534"/>
                </a:lnTo>
                <a:lnTo>
                  <a:pt x="5132819" y="462534"/>
                </a:lnTo>
                <a:lnTo>
                  <a:pt x="5132819" y="472440"/>
                </a:lnTo>
                <a:lnTo>
                  <a:pt x="5170919" y="472440"/>
                </a:lnTo>
                <a:close/>
              </a:path>
              <a:path w="8298180" h="1398270">
                <a:moveTo>
                  <a:pt x="5237988" y="472440"/>
                </a:moveTo>
                <a:lnTo>
                  <a:pt x="5237988" y="462534"/>
                </a:lnTo>
                <a:lnTo>
                  <a:pt x="5199888" y="462534"/>
                </a:lnTo>
                <a:lnTo>
                  <a:pt x="5199888" y="472440"/>
                </a:lnTo>
                <a:lnTo>
                  <a:pt x="5237988" y="472440"/>
                </a:lnTo>
                <a:close/>
              </a:path>
              <a:path w="8298180" h="1398270">
                <a:moveTo>
                  <a:pt x="5304269" y="472440"/>
                </a:moveTo>
                <a:lnTo>
                  <a:pt x="5304269" y="462534"/>
                </a:lnTo>
                <a:lnTo>
                  <a:pt x="5266169" y="462534"/>
                </a:lnTo>
                <a:lnTo>
                  <a:pt x="5266169" y="472440"/>
                </a:lnTo>
                <a:lnTo>
                  <a:pt x="5304269" y="472440"/>
                </a:lnTo>
                <a:close/>
              </a:path>
              <a:path w="8298180" h="1398270">
                <a:moveTo>
                  <a:pt x="5371338" y="472440"/>
                </a:moveTo>
                <a:lnTo>
                  <a:pt x="5371338" y="462534"/>
                </a:lnTo>
                <a:lnTo>
                  <a:pt x="5333238" y="462534"/>
                </a:lnTo>
                <a:lnTo>
                  <a:pt x="5333238" y="472440"/>
                </a:lnTo>
                <a:lnTo>
                  <a:pt x="5371338" y="472440"/>
                </a:lnTo>
                <a:close/>
              </a:path>
              <a:path w="8298180" h="1398270">
                <a:moveTo>
                  <a:pt x="5437619" y="472440"/>
                </a:moveTo>
                <a:lnTo>
                  <a:pt x="5437619" y="462534"/>
                </a:lnTo>
                <a:lnTo>
                  <a:pt x="5399519" y="462534"/>
                </a:lnTo>
                <a:lnTo>
                  <a:pt x="5399519" y="472440"/>
                </a:lnTo>
                <a:lnTo>
                  <a:pt x="5437619" y="472440"/>
                </a:lnTo>
                <a:close/>
              </a:path>
              <a:path w="8298180" h="1398270">
                <a:moveTo>
                  <a:pt x="5504688" y="472440"/>
                </a:moveTo>
                <a:lnTo>
                  <a:pt x="5504688" y="462534"/>
                </a:lnTo>
                <a:lnTo>
                  <a:pt x="5466588" y="462534"/>
                </a:lnTo>
                <a:lnTo>
                  <a:pt x="5466588" y="472440"/>
                </a:lnTo>
                <a:lnTo>
                  <a:pt x="5504688" y="472440"/>
                </a:lnTo>
                <a:close/>
              </a:path>
              <a:path w="8298180" h="1398270">
                <a:moveTo>
                  <a:pt x="5570969" y="472440"/>
                </a:moveTo>
                <a:lnTo>
                  <a:pt x="5570969" y="462534"/>
                </a:lnTo>
                <a:lnTo>
                  <a:pt x="5532869" y="462534"/>
                </a:lnTo>
                <a:lnTo>
                  <a:pt x="5532869" y="472440"/>
                </a:lnTo>
                <a:lnTo>
                  <a:pt x="5570969" y="472440"/>
                </a:lnTo>
                <a:close/>
              </a:path>
              <a:path w="8298180" h="1398270">
                <a:moveTo>
                  <a:pt x="5638038" y="472440"/>
                </a:moveTo>
                <a:lnTo>
                  <a:pt x="5638038" y="462534"/>
                </a:lnTo>
                <a:lnTo>
                  <a:pt x="5599938" y="462534"/>
                </a:lnTo>
                <a:lnTo>
                  <a:pt x="5599938" y="472440"/>
                </a:lnTo>
                <a:lnTo>
                  <a:pt x="5638038" y="472440"/>
                </a:lnTo>
                <a:close/>
              </a:path>
              <a:path w="8298180" h="1398270">
                <a:moveTo>
                  <a:pt x="5704319" y="472440"/>
                </a:moveTo>
                <a:lnTo>
                  <a:pt x="5704319" y="462534"/>
                </a:lnTo>
                <a:lnTo>
                  <a:pt x="5666219" y="462534"/>
                </a:lnTo>
                <a:lnTo>
                  <a:pt x="5666219" y="472440"/>
                </a:lnTo>
                <a:lnTo>
                  <a:pt x="5704319" y="472440"/>
                </a:lnTo>
                <a:close/>
              </a:path>
              <a:path w="8298180" h="1398270">
                <a:moveTo>
                  <a:pt x="5771388" y="472440"/>
                </a:moveTo>
                <a:lnTo>
                  <a:pt x="5771388" y="462534"/>
                </a:lnTo>
                <a:lnTo>
                  <a:pt x="5733288" y="462534"/>
                </a:lnTo>
                <a:lnTo>
                  <a:pt x="5733288" y="472440"/>
                </a:lnTo>
                <a:lnTo>
                  <a:pt x="5771388" y="472440"/>
                </a:lnTo>
                <a:close/>
              </a:path>
              <a:path w="8298180" h="1398270">
                <a:moveTo>
                  <a:pt x="5837669" y="472440"/>
                </a:moveTo>
                <a:lnTo>
                  <a:pt x="5837669" y="462534"/>
                </a:lnTo>
                <a:lnTo>
                  <a:pt x="5799569" y="462534"/>
                </a:lnTo>
                <a:lnTo>
                  <a:pt x="5799569" y="472440"/>
                </a:lnTo>
                <a:lnTo>
                  <a:pt x="5837669" y="472440"/>
                </a:lnTo>
                <a:close/>
              </a:path>
              <a:path w="8298180" h="1398270">
                <a:moveTo>
                  <a:pt x="5904738" y="472440"/>
                </a:moveTo>
                <a:lnTo>
                  <a:pt x="5904738" y="462534"/>
                </a:lnTo>
                <a:lnTo>
                  <a:pt x="5866638" y="462534"/>
                </a:lnTo>
                <a:lnTo>
                  <a:pt x="5866638" y="472440"/>
                </a:lnTo>
                <a:lnTo>
                  <a:pt x="5904738" y="472440"/>
                </a:lnTo>
                <a:close/>
              </a:path>
              <a:path w="8298180" h="1398270">
                <a:moveTo>
                  <a:pt x="5971019" y="472440"/>
                </a:moveTo>
                <a:lnTo>
                  <a:pt x="5971019" y="462534"/>
                </a:lnTo>
                <a:lnTo>
                  <a:pt x="5932919" y="462534"/>
                </a:lnTo>
                <a:lnTo>
                  <a:pt x="5932919" y="472440"/>
                </a:lnTo>
                <a:lnTo>
                  <a:pt x="5971019" y="472440"/>
                </a:lnTo>
                <a:close/>
              </a:path>
              <a:path w="8298180" h="1398270">
                <a:moveTo>
                  <a:pt x="6038088" y="472440"/>
                </a:moveTo>
                <a:lnTo>
                  <a:pt x="6038088" y="462534"/>
                </a:lnTo>
                <a:lnTo>
                  <a:pt x="5999988" y="462534"/>
                </a:lnTo>
                <a:lnTo>
                  <a:pt x="5999988" y="472440"/>
                </a:lnTo>
                <a:lnTo>
                  <a:pt x="6038088" y="472440"/>
                </a:lnTo>
                <a:close/>
              </a:path>
              <a:path w="8298180" h="1398270">
                <a:moveTo>
                  <a:pt x="6104369" y="472440"/>
                </a:moveTo>
                <a:lnTo>
                  <a:pt x="6104369" y="462534"/>
                </a:lnTo>
                <a:lnTo>
                  <a:pt x="6066269" y="462534"/>
                </a:lnTo>
                <a:lnTo>
                  <a:pt x="6066269" y="472440"/>
                </a:lnTo>
                <a:lnTo>
                  <a:pt x="6104369" y="472440"/>
                </a:lnTo>
                <a:close/>
              </a:path>
              <a:path w="8298180" h="1398270">
                <a:moveTo>
                  <a:pt x="6171438" y="472440"/>
                </a:moveTo>
                <a:lnTo>
                  <a:pt x="6171438" y="462534"/>
                </a:lnTo>
                <a:lnTo>
                  <a:pt x="6133338" y="462534"/>
                </a:lnTo>
                <a:lnTo>
                  <a:pt x="6133338" y="472440"/>
                </a:lnTo>
                <a:lnTo>
                  <a:pt x="6171438" y="472440"/>
                </a:lnTo>
                <a:close/>
              </a:path>
              <a:path w="8298180" h="1398270">
                <a:moveTo>
                  <a:pt x="6237719" y="472440"/>
                </a:moveTo>
                <a:lnTo>
                  <a:pt x="6237719" y="462534"/>
                </a:lnTo>
                <a:lnTo>
                  <a:pt x="6199619" y="462534"/>
                </a:lnTo>
                <a:lnTo>
                  <a:pt x="6199619" y="472440"/>
                </a:lnTo>
                <a:lnTo>
                  <a:pt x="6237719" y="472440"/>
                </a:lnTo>
                <a:close/>
              </a:path>
              <a:path w="8298180" h="1398270">
                <a:moveTo>
                  <a:pt x="6304788" y="472440"/>
                </a:moveTo>
                <a:lnTo>
                  <a:pt x="6304788" y="462534"/>
                </a:lnTo>
                <a:lnTo>
                  <a:pt x="6266688" y="462534"/>
                </a:lnTo>
                <a:lnTo>
                  <a:pt x="6266688" y="472440"/>
                </a:lnTo>
                <a:lnTo>
                  <a:pt x="6304788" y="472440"/>
                </a:lnTo>
                <a:close/>
              </a:path>
              <a:path w="8298180" h="1398270">
                <a:moveTo>
                  <a:pt x="6371069" y="472440"/>
                </a:moveTo>
                <a:lnTo>
                  <a:pt x="6371069" y="462534"/>
                </a:lnTo>
                <a:lnTo>
                  <a:pt x="6332969" y="462534"/>
                </a:lnTo>
                <a:lnTo>
                  <a:pt x="6332969" y="472440"/>
                </a:lnTo>
                <a:lnTo>
                  <a:pt x="6371069" y="472440"/>
                </a:lnTo>
                <a:close/>
              </a:path>
              <a:path w="8298180" h="1398270">
                <a:moveTo>
                  <a:pt x="6438138" y="472440"/>
                </a:moveTo>
                <a:lnTo>
                  <a:pt x="6438138" y="462534"/>
                </a:lnTo>
                <a:lnTo>
                  <a:pt x="6400038" y="462534"/>
                </a:lnTo>
                <a:lnTo>
                  <a:pt x="6400038" y="472440"/>
                </a:lnTo>
                <a:lnTo>
                  <a:pt x="6438138" y="472440"/>
                </a:lnTo>
                <a:close/>
              </a:path>
              <a:path w="8298180" h="1398270">
                <a:moveTo>
                  <a:pt x="6504419" y="472440"/>
                </a:moveTo>
                <a:lnTo>
                  <a:pt x="6504419" y="462534"/>
                </a:lnTo>
                <a:lnTo>
                  <a:pt x="6466319" y="462534"/>
                </a:lnTo>
                <a:lnTo>
                  <a:pt x="6466319" y="472440"/>
                </a:lnTo>
                <a:lnTo>
                  <a:pt x="6504419" y="472440"/>
                </a:lnTo>
                <a:close/>
              </a:path>
              <a:path w="8298180" h="1398270">
                <a:moveTo>
                  <a:pt x="6571487" y="472440"/>
                </a:moveTo>
                <a:lnTo>
                  <a:pt x="6571487" y="462534"/>
                </a:lnTo>
                <a:lnTo>
                  <a:pt x="6533387" y="462534"/>
                </a:lnTo>
                <a:lnTo>
                  <a:pt x="6533387" y="472440"/>
                </a:lnTo>
                <a:lnTo>
                  <a:pt x="6571487" y="472440"/>
                </a:lnTo>
                <a:close/>
              </a:path>
              <a:path w="8298180" h="1398270">
                <a:moveTo>
                  <a:pt x="6637769" y="472440"/>
                </a:moveTo>
                <a:lnTo>
                  <a:pt x="6637769" y="462534"/>
                </a:lnTo>
                <a:lnTo>
                  <a:pt x="6599669" y="462534"/>
                </a:lnTo>
                <a:lnTo>
                  <a:pt x="6599669" y="472440"/>
                </a:lnTo>
                <a:lnTo>
                  <a:pt x="6637769" y="472440"/>
                </a:lnTo>
                <a:close/>
              </a:path>
              <a:path w="8298180" h="1398270">
                <a:moveTo>
                  <a:pt x="6704837" y="472440"/>
                </a:moveTo>
                <a:lnTo>
                  <a:pt x="6704837" y="462534"/>
                </a:lnTo>
                <a:lnTo>
                  <a:pt x="6666737" y="462534"/>
                </a:lnTo>
                <a:lnTo>
                  <a:pt x="6666737" y="472440"/>
                </a:lnTo>
                <a:lnTo>
                  <a:pt x="6704837" y="472440"/>
                </a:lnTo>
                <a:close/>
              </a:path>
              <a:path w="8298180" h="1398270">
                <a:moveTo>
                  <a:pt x="6771119" y="472440"/>
                </a:moveTo>
                <a:lnTo>
                  <a:pt x="6771119" y="462534"/>
                </a:lnTo>
                <a:lnTo>
                  <a:pt x="6733019" y="462534"/>
                </a:lnTo>
                <a:lnTo>
                  <a:pt x="6733019" y="472440"/>
                </a:lnTo>
                <a:lnTo>
                  <a:pt x="6771119" y="472440"/>
                </a:lnTo>
                <a:close/>
              </a:path>
              <a:path w="8298180" h="1398270">
                <a:moveTo>
                  <a:pt x="6838187" y="472440"/>
                </a:moveTo>
                <a:lnTo>
                  <a:pt x="6838187" y="462534"/>
                </a:lnTo>
                <a:lnTo>
                  <a:pt x="6800087" y="462534"/>
                </a:lnTo>
                <a:lnTo>
                  <a:pt x="6800087" y="472440"/>
                </a:lnTo>
                <a:lnTo>
                  <a:pt x="6838187" y="472440"/>
                </a:lnTo>
                <a:close/>
              </a:path>
              <a:path w="8298180" h="1398270">
                <a:moveTo>
                  <a:pt x="6904469" y="472440"/>
                </a:moveTo>
                <a:lnTo>
                  <a:pt x="6904469" y="462534"/>
                </a:lnTo>
                <a:lnTo>
                  <a:pt x="6866369" y="462534"/>
                </a:lnTo>
                <a:lnTo>
                  <a:pt x="6866369" y="472440"/>
                </a:lnTo>
                <a:lnTo>
                  <a:pt x="6904469" y="472440"/>
                </a:lnTo>
                <a:close/>
              </a:path>
              <a:path w="8298180" h="1398270">
                <a:moveTo>
                  <a:pt x="6971537" y="472440"/>
                </a:moveTo>
                <a:lnTo>
                  <a:pt x="6971537" y="462534"/>
                </a:lnTo>
                <a:lnTo>
                  <a:pt x="6933437" y="462534"/>
                </a:lnTo>
                <a:lnTo>
                  <a:pt x="6933437" y="472440"/>
                </a:lnTo>
                <a:lnTo>
                  <a:pt x="6971537" y="472440"/>
                </a:lnTo>
                <a:close/>
              </a:path>
              <a:path w="8298180" h="1398270">
                <a:moveTo>
                  <a:pt x="7037819" y="472440"/>
                </a:moveTo>
                <a:lnTo>
                  <a:pt x="7037819" y="462534"/>
                </a:lnTo>
                <a:lnTo>
                  <a:pt x="6999719" y="462534"/>
                </a:lnTo>
                <a:lnTo>
                  <a:pt x="6999719" y="472440"/>
                </a:lnTo>
                <a:lnTo>
                  <a:pt x="7037819" y="472440"/>
                </a:lnTo>
                <a:close/>
              </a:path>
              <a:path w="8298180" h="1398270">
                <a:moveTo>
                  <a:pt x="7104887" y="472440"/>
                </a:moveTo>
                <a:lnTo>
                  <a:pt x="7104887" y="462534"/>
                </a:lnTo>
                <a:lnTo>
                  <a:pt x="7066787" y="462534"/>
                </a:lnTo>
                <a:lnTo>
                  <a:pt x="7066787" y="472440"/>
                </a:lnTo>
                <a:lnTo>
                  <a:pt x="7104887" y="472440"/>
                </a:lnTo>
                <a:close/>
              </a:path>
              <a:path w="8298180" h="1398270">
                <a:moveTo>
                  <a:pt x="7171169" y="472440"/>
                </a:moveTo>
                <a:lnTo>
                  <a:pt x="7171169" y="462534"/>
                </a:lnTo>
                <a:lnTo>
                  <a:pt x="7133069" y="462534"/>
                </a:lnTo>
                <a:lnTo>
                  <a:pt x="7133069" y="472440"/>
                </a:lnTo>
                <a:lnTo>
                  <a:pt x="7171169" y="472440"/>
                </a:lnTo>
                <a:close/>
              </a:path>
              <a:path w="8298180" h="1398270">
                <a:moveTo>
                  <a:pt x="7238237" y="472440"/>
                </a:moveTo>
                <a:lnTo>
                  <a:pt x="7238237" y="462534"/>
                </a:lnTo>
                <a:lnTo>
                  <a:pt x="7200137" y="462534"/>
                </a:lnTo>
                <a:lnTo>
                  <a:pt x="7200137" y="472440"/>
                </a:lnTo>
                <a:lnTo>
                  <a:pt x="7238237" y="472440"/>
                </a:lnTo>
                <a:close/>
              </a:path>
              <a:path w="8298180" h="1398270">
                <a:moveTo>
                  <a:pt x="7304519" y="472440"/>
                </a:moveTo>
                <a:lnTo>
                  <a:pt x="7304519" y="462534"/>
                </a:lnTo>
                <a:lnTo>
                  <a:pt x="7266419" y="462534"/>
                </a:lnTo>
                <a:lnTo>
                  <a:pt x="7266419" y="472440"/>
                </a:lnTo>
                <a:lnTo>
                  <a:pt x="7304519" y="472440"/>
                </a:lnTo>
                <a:close/>
              </a:path>
              <a:path w="8298180" h="1398270">
                <a:moveTo>
                  <a:pt x="7371587" y="472440"/>
                </a:moveTo>
                <a:lnTo>
                  <a:pt x="7371587" y="462534"/>
                </a:lnTo>
                <a:lnTo>
                  <a:pt x="7333487" y="462534"/>
                </a:lnTo>
                <a:lnTo>
                  <a:pt x="7333487" y="472440"/>
                </a:lnTo>
                <a:lnTo>
                  <a:pt x="7371587" y="472440"/>
                </a:lnTo>
                <a:close/>
              </a:path>
              <a:path w="8298180" h="1398270">
                <a:moveTo>
                  <a:pt x="7437870" y="472440"/>
                </a:moveTo>
                <a:lnTo>
                  <a:pt x="7437870" y="462534"/>
                </a:lnTo>
                <a:lnTo>
                  <a:pt x="7399769" y="462534"/>
                </a:lnTo>
                <a:lnTo>
                  <a:pt x="7399769" y="472440"/>
                </a:lnTo>
                <a:lnTo>
                  <a:pt x="7437870" y="472440"/>
                </a:lnTo>
                <a:close/>
              </a:path>
              <a:path w="8298180" h="1398270">
                <a:moveTo>
                  <a:pt x="7504937" y="472440"/>
                </a:moveTo>
                <a:lnTo>
                  <a:pt x="7504937" y="462534"/>
                </a:lnTo>
                <a:lnTo>
                  <a:pt x="7466837" y="462534"/>
                </a:lnTo>
                <a:lnTo>
                  <a:pt x="7466837" y="472440"/>
                </a:lnTo>
                <a:lnTo>
                  <a:pt x="7504937" y="472440"/>
                </a:lnTo>
                <a:close/>
              </a:path>
              <a:path w="8298180" h="1398270">
                <a:moveTo>
                  <a:pt x="7571232" y="472440"/>
                </a:moveTo>
                <a:lnTo>
                  <a:pt x="7571232" y="462534"/>
                </a:lnTo>
                <a:lnTo>
                  <a:pt x="7533132" y="462534"/>
                </a:lnTo>
                <a:lnTo>
                  <a:pt x="7533132" y="472440"/>
                </a:lnTo>
                <a:lnTo>
                  <a:pt x="7571232" y="472440"/>
                </a:lnTo>
                <a:close/>
              </a:path>
              <a:path w="8298180" h="1398270">
                <a:moveTo>
                  <a:pt x="7638287" y="472440"/>
                </a:moveTo>
                <a:lnTo>
                  <a:pt x="7638287" y="462534"/>
                </a:lnTo>
                <a:lnTo>
                  <a:pt x="7600187" y="462534"/>
                </a:lnTo>
                <a:lnTo>
                  <a:pt x="7600187" y="472440"/>
                </a:lnTo>
                <a:lnTo>
                  <a:pt x="7638287" y="472440"/>
                </a:lnTo>
                <a:close/>
              </a:path>
              <a:path w="8298180" h="1398270">
                <a:moveTo>
                  <a:pt x="7704582" y="472439"/>
                </a:moveTo>
                <a:lnTo>
                  <a:pt x="7704582" y="462533"/>
                </a:lnTo>
                <a:lnTo>
                  <a:pt x="7666482" y="462533"/>
                </a:lnTo>
                <a:lnTo>
                  <a:pt x="7666482" y="472439"/>
                </a:lnTo>
                <a:lnTo>
                  <a:pt x="7704582" y="472439"/>
                </a:lnTo>
                <a:close/>
              </a:path>
              <a:path w="8298180" h="1398270">
                <a:moveTo>
                  <a:pt x="7771637" y="472439"/>
                </a:moveTo>
                <a:lnTo>
                  <a:pt x="7771637" y="462533"/>
                </a:lnTo>
                <a:lnTo>
                  <a:pt x="7733537" y="462533"/>
                </a:lnTo>
                <a:lnTo>
                  <a:pt x="7733537" y="472439"/>
                </a:lnTo>
                <a:lnTo>
                  <a:pt x="7771637" y="472439"/>
                </a:lnTo>
                <a:close/>
              </a:path>
              <a:path w="8298180" h="1398270">
                <a:moveTo>
                  <a:pt x="7837932" y="472439"/>
                </a:moveTo>
                <a:lnTo>
                  <a:pt x="7837932" y="462533"/>
                </a:lnTo>
                <a:lnTo>
                  <a:pt x="7799832" y="462533"/>
                </a:lnTo>
                <a:lnTo>
                  <a:pt x="7799832" y="472439"/>
                </a:lnTo>
                <a:lnTo>
                  <a:pt x="7837932" y="472439"/>
                </a:lnTo>
                <a:close/>
              </a:path>
              <a:path w="8298180" h="1398270">
                <a:moveTo>
                  <a:pt x="7904987" y="472439"/>
                </a:moveTo>
                <a:lnTo>
                  <a:pt x="7904987" y="462533"/>
                </a:lnTo>
                <a:lnTo>
                  <a:pt x="7866887" y="462533"/>
                </a:lnTo>
                <a:lnTo>
                  <a:pt x="7866887" y="472439"/>
                </a:lnTo>
                <a:lnTo>
                  <a:pt x="7904987" y="472439"/>
                </a:lnTo>
                <a:close/>
              </a:path>
              <a:path w="8298180" h="1398270">
                <a:moveTo>
                  <a:pt x="7971282" y="472439"/>
                </a:moveTo>
                <a:lnTo>
                  <a:pt x="7971282" y="462533"/>
                </a:lnTo>
                <a:lnTo>
                  <a:pt x="7933182" y="462533"/>
                </a:lnTo>
                <a:lnTo>
                  <a:pt x="7933182" y="472439"/>
                </a:lnTo>
                <a:lnTo>
                  <a:pt x="7971282" y="472439"/>
                </a:lnTo>
                <a:close/>
              </a:path>
              <a:path w="8298180" h="1398270">
                <a:moveTo>
                  <a:pt x="8038337" y="472439"/>
                </a:moveTo>
                <a:lnTo>
                  <a:pt x="8038337" y="462533"/>
                </a:lnTo>
                <a:lnTo>
                  <a:pt x="8000237" y="462533"/>
                </a:lnTo>
                <a:lnTo>
                  <a:pt x="8000237" y="472439"/>
                </a:lnTo>
                <a:lnTo>
                  <a:pt x="8038337" y="472439"/>
                </a:lnTo>
                <a:close/>
              </a:path>
              <a:path w="8298180" h="1398270">
                <a:moveTo>
                  <a:pt x="8104632" y="472439"/>
                </a:moveTo>
                <a:lnTo>
                  <a:pt x="8104632" y="462533"/>
                </a:lnTo>
                <a:lnTo>
                  <a:pt x="8066532" y="462533"/>
                </a:lnTo>
                <a:lnTo>
                  <a:pt x="8066532" y="472439"/>
                </a:lnTo>
                <a:lnTo>
                  <a:pt x="8104632" y="472439"/>
                </a:lnTo>
                <a:close/>
              </a:path>
              <a:path w="8298180" h="1398270">
                <a:moveTo>
                  <a:pt x="8171687" y="472439"/>
                </a:moveTo>
                <a:lnTo>
                  <a:pt x="8171687" y="462533"/>
                </a:lnTo>
                <a:lnTo>
                  <a:pt x="8133587" y="462533"/>
                </a:lnTo>
                <a:lnTo>
                  <a:pt x="8133587" y="472439"/>
                </a:lnTo>
                <a:lnTo>
                  <a:pt x="8171687" y="472439"/>
                </a:lnTo>
                <a:close/>
              </a:path>
              <a:path w="8298180" h="1398270">
                <a:moveTo>
                  <a:pt x="8237982" y="472439"/>
                </a:moveTo>
                <a:lnTo>
                  <a:pt x="8237982" y="462533"/>
                </a:lnTo>
                <a:lnTo>
                  <a:pt x="8199882" y="462533"/>
                </a:lnTo>
                <a:lnTo>
                  <a:pt x="8199882" y="472439"/>
                </a:lnTo>
                <a:lnTo>
                  <a:pt x="8237982" y="472439"/>
                </a:lnTo>
                <a:close/>
              </a:path>
              <a:path w="8298180" h="1398270">
                <a:moveTo>
                  <a:pt x="8298180" y="479297"/>
                </a:moveTo>
                <a:lnTo>
                  <a:pt x="8298180" y="462533"/>
                </a:lnTo>
                <a:lnTo>
                  <a:pt x="8266937" y="462533"/>
                </a:lnTo>
                <a:lnTo>
                  <a:pt x="8266937" y="472439"/>
                </a:lnTo>
                <a:lnTo>
                  <a:pt x="8288273" y="472439"/>
                </a:lnTo>
                <a:lnTo>
                  <a:pt x="8288273" y="467105"/>
                </a:lnTo>
                <a:lnTo>
                  <a:pt x="8292833" y="472439"/>
                </a:lnTo>
                <a:lnTo>
                  <a:pt x="8292833" y="479297"/>
                </a:lnTo>
                <a:lnTo>
                  <a:pt x="8298180" y="479297"/>
                </a:lnTo>
                <a:close/>
              </a:path>
              <a:path w="8298180" h="1398270">
                <a:moveTo>
                  <a:pt x="8292833" y="472439"/>
                </a:moveTo>
                <a:lnTo>
                  <a:pt x="8288273" y="467105"/>
                </a:lnTo>
                <a:lnTo>
                  <a:pt x="8288273" y="472439"/>
                </a:lnTo>
                <a:lnTo>
                  <a:pt x="8292833" y="472439"/>
                </a:lnTo>
                <a:close/>
              </a:path>
              <a:path w="8298180" h="1398270">
                <a:moveTo>
                  <a:pt x="8292833" y="479297"/>
                </a:moveTo>
                <a:lnTo>
                  <a:pt x="8292833" y="472439"/>
                </a:lnTo>
                <a:lnTo>
                  <a:pt x="8288273" y="472439"/>
                </a:lnTo>
                <a:lnTo>
                  <a:pt x="8288273" y="479297"/>
                </a:lnTo>
                <a:lnTo>
                  <a:pt x="8292833" y="479297"/>
                </a:lnTo>
                <a:close/>
              </a:path>
              <a:path w="8298180" h="1398270">
                <a:moveTo>
                  <a:pt x="8298180" y="545591"/>
                </a:moveTo>
                <a:lnTo>
                  <a:pt x="8298180" y="507491"/>
                </a:lnTo>
                <a:lnTo>
                  <a:pt x="8288273" y="507491"/>
                </a:lnTo>
                <a:lnTo>
                  <a:pt x="8288273" y="545591"/>
                </a:lnTo>
                <a:lnTo>
                  <a:pt x="8298180" y="545591"/>
                </a:lnTo>
                <a:close/>
              </a:path>
              <a:path w="8298180" h="1398270">
                <a:moveTo>
                  <a:pt x="8298180" y="612647"/>
                </a:moveTo>
                <a:lnTo>
                  <a:pt x="8298180" y="574547"/>
                </a:lnTo>
                <a:lnTo>
                  <a:pt x="8288273" y="574547"/>
                </a:lnTo>
                <a:lnTo>
                  <a:pt x="8288273" y="612647"/>
                </a:lnTo>
                <a:lnTo>
                  <a:pt x="8298180" y="612647"/>
                </a:lnTo>
                <a:close/>
              </a:path>
              <a:path w="8298180" h="1398270">
                <a:moveTo>
                  <a:pt x="8298180" y="678941"/>
                </a:moveTo>
                <a:lnTo>
                  <a:pt x="8298180" y="640841"/>
                </a:lnTo>
                <a:lnTo>
                  <a:pt x="8288273" y="640841"/>
                </a:lnTo>
                <a:lnTo>
                  <a:pt x="8288273" y="678941"/>
                </a:lnTo>
                <a:lnTo>
                  <a:pt x="8298180" y="678941"/>
                </a:lnTo>
                <a:close/>
              </a:path>
              <a:path w="8298180" h="1398270">
                <a:moveTo>
                  <a:pt x="8298180" y="745997"/>
                </a:moveTo>
                <a:lnTo>
                  <a:pt x="8298180" y="707897"/>
                </a:lnTo>
                <a:lnTo>
                  <a:pt x="8288273" y="707897"/>
                </a:lnTo>
                <a:lnTo>
                  <a:pt x="8288273" y="745997"/>
                </a:lnTo>
                <a:lnTo>
                  <a:pt x="8298180" y="745997"/>
                </a:lnTo>
                <a:close/>
              </a:path>
              <a:path w="8298180" h="1398270">
                <a:moveTo>
                  <a:pt x="8298180" y="812291"/>
                </a:moveTo>
                <a:lnTo>
                  <a:pt x="8298180" y="774191"/>
                </a:lnTo>
                <a:lnTo>
                  <a:pt x="8288273" y="774191"/>
                </a:lnTo>
                <a:lnTo>
                  <a:pt x="8288273" y="812291"/>
                </a:lnTo>
                <a:lnTo>
                  <a:pt x="8298180" y="812291"/>
                </a:lnTo>
                <a:close/>
              </a:path>
              <a:path w="8298180" h="1398270">
                <a:moveTo>
                  <a:pt x="8298180" y="879347"/>
                </a:moveTo>
                <a:lnTo>
                  <a:pt x="8298180" y="841247"/>
                </a:lnTo>
                <a:lnTo>
                  <a:pt x="8288273" y="841247"/>
                </a:lnTo>
                <a:lnTo>
                  <a:pt x="8288273" y="879347"/>
                </a:lnTo>
                <a:lnTo>
                  <a:pt x="8298180" y="879347"/>
                </a:lnTo>
                <a:close/>
              </a:path>
              <a:path w="8298180" h="1398270">
                <a:moveTo>
                  <a:pt x="8298180" y="945641"/>
                </a:moveTo>
                <a:lnTo>
                  <a:pt x="8298180" y="907541"/>
                </a:lnTo>
                <a:lnTo>
                  <a:pt x="8288273" y="907541"/>
                </a:lnTo>
                <a:lnTo>
                  <a:pt x="8288273" y="945641"/>
                </a:lnTo>
                <a:lnTo>
                  <a:pt x="8298180" y="945641"/>
                </a:lnTo>
                <a:close/>
              </a:path>
              <a:path w="8298180" h="1398270">
                <a:moveTo>
                  <a:pt x="8298180" y="1012697"/>
                </a:moveTo>
                <a:lnTo>
                  <a:pt x="8298180" y="974597"/>
                </a:lnTo>
                <a:lnTo>
                  <a:pt x="8288273" y="974597"/>
                </a:lnTo>
                <a:lnTo>
                  <a:pt x="8288273" y="1012697"/>
                </a:lnTo>
                <a:lnTo>
                  <a:pt x="8298180" y="1012697"/>
                </a:lnTo>
                <a:close/>
              </a:path>
              <a:path w="8298180" h="1398270">
                <a:moveTo>
                  <a:pt x="8298180" y="1078991"/>
                </a:moveTo>
                <a:lnTo>
                  <a:pt x="8298180" y="1040891"/>
                </a:lnTo>
                <a:lnTo>
                  <a:pt x="8288273" y="1040891"/>
                </a:lnTo>
                <a:lnTo>
                  <a:pt x="8288273" y="1078991"/>
                </a:lnTo>
                <a:lnTo>
                  <a:pt x="8298180" y="1078991"/>
                </a:lnTo>
                <a:close/>
              </a:path>
              <a:path w="8298180" h="1398270">
                <a:moveTo>
                  <a:pt x="8298180" y="1146047"/>
                </a:moveTo>
                <a:lnTo>
                  <a:pt x="8298180" y="1107947"/>
                </a:lnTo>
                <a:lnTo>
                  <a:pt x="8288273" y="1107947"/>
                </a:lnTo>
                <a:lnTo>
                  <a:pt x="8288273" y="1146047"/>
                </a:lnTo>
                <a:lnTo>
                  <a:pt x="8298180" y="1146047"/>
                </a:lnTo>
                <a:close/>
              </a:path>
              <a:path w="8298180" h="1398270">
                <a:moveTo>
                  <a:pt x="8298180" y="1212341"/>
                </a:moveTo>
                <a:lnTo>
                  <a:pt x="8298180" y="1174241"/>
                </a:lnTo>
                <a:lnTo>
                  <a:pt x="8288273" y="1174241"/>
                </a:lnTo>
                <a:lnTo>
                  <a:pt x="8288273" y="1212341"/>
                </a:lnTo>
                <a:lnTo>
                  <a:pt x="8298180" y="1212341"/>
                </a:lnTo>
                <a:close/>
              </a:path>
              <a:path w="8298180" h="1398270">
                <a:moveTo>
                  <a:pt x="8298180" y="1279397"/>
                </a:moveTo>
                <a:lnTo>
                  <a:pt x="8298180" y="1241297"/>
                </a:lnTo>
                <a:lnTo>
                  <a:pt x="8288273" y="1241297"/>
                </a:lnTo>
                <a:lnTo>
                  <a:pt x="8288273" y="1279397"/>
                </a:lnTo>
                <a:lnTo>
                  <a:pt x="8298180" y="1279397"/>
                </a:lnTo>
                <a:close/>
              </a:path>
              <a:path w="8298180" h="1398270">
                <a:moveTo>
                  <a:pt x="8298180" y="1345691"/>
                </a:moveTo>
                <a:lnTo>
                  <a:pt x="8298180" y="1307591"/>
                </a:lnTo>
                <a:lnTo>
                  <a:pt x="8288273" y="1307591"/>
                </a:lnTo>
                <a:lnTo>
                  <a:pt x="8288273" y="1345691"/>
                </a:lnTo>
                <a:lnTo>
                  <a:pt x="8298180" y="1345691"/>
                </a:lnTo>
                <a:close/>
              </a:path>
              <a:path w="8298180" h="1398270">
                <a:moveTo>
                  <a:pt x="8292833" y="1388364"/>
                </a:moveTo>
                <a:lnTo>
                  <a:pt x="8274558" y="1388364"/>
                </a:lnTo>
                <a:lnTo>
                  <a:pt x="8274558" y="1398269"/>
                </a:lnTo>
                <a:lnTo>
                  <a:pt x="8288273" y="1398269"/>
                </a:lnTo>
                <a:lnTo>
                  <a:pt x="8288273" y="1393697"/>
                </a:lnTo>
                <a:lnTo>
                  <a:pt x="8292833" y="1388364"/>
                </a:lnTo>
                <a:close/>
              </a:path>
              <a:path w="8298180" h="1398270">
                <a:moveTo>
                  <a:pt x="8298180" y="1398269"/>
                </a:moveTo>
                <a:lnTo>
                  <a:pt x="8298180" y="1374647"/>
                </a:lnTo>
                <a:lnTo>
                  <a:pt x="8288273" y="1374647"/>
                </a:lnTo>
                <a:lnTo>
                  <a:pt x="8288273" y="1388364"/>
                </a:lnTo>
                <a:lnTo>
                  <a:pt x="8292833" y="1388364"/>
                </a:lnTo>
                <a:lnTo>
                  <a:pt x="8292833" y="1398269"/>
                </a:lnTo>
                <a:lnTo>
                  <a:pt x="8298180" y="1398269"/>
                </a:lnTo>
                <a:close/>
              </a:path>
              <a:path w="8298180" h="1398270">
                <a:moveTo>
                  <a:pt x="8292833" y="1398269"/>
                </a:moveTo>
                <a:lnTo>
                  <a:pt x="8292833" y="1388364"/>
                </a:lnTo>
                <a:lnTo>
                  <a:pt x="8288273" y="1393697"/>
                </a:lnTo>
                <a:lnTo>
                  <a:pt x="8288273" y="1398269"/>
                </a:lnTo>
                <a:lnTo>
                  <a:pt x="8292833" y="1398269"/>
                </a:lnTo>
                <a:close/>
              </a:path>
              <a:path w="8298180" h="1398270">
                <a:moveTo>
                  <a:pt x="8245602" y="1398269"/>
                </a:moveTo>
                <a:lnTo>
                  <a:pt x="8245602" y="1388364"/>
                </a:lnTo>
                <a:lnTo>
                  <a:pt x="8207502" y="1388364"/>
                </a:lnTo>
                <a:lnTo>
                  <a:pt x="8207502" y="1398269"/>
                </a:lnTo>
                <a:lnTo>
                  <a:pt x="8245602" y="1398269"/>
                </a:lnTo>
                <a:close/>
              </a:path>
              <a:path w="8298180" h="1398270">
                <a:moveTo>
                  <a:pt x="8179295" y="1398269"/>
                </a:moveTo>
                <a:lnTo>
                  <a:pt x="8179295" y="1388364"/>
                </a:lnTo>
                <a:lnTo>
                  <a:pt x="8141195" y="1388364"/>
                </a:lnTo>
                <a:lnTo>
                  <a:pt x="8141195" y="1398269"/>
                </a:lnTo>
                <a:lnTo>
                  <a:pt x="8179295" y="1398269"/>
                </a:lnTo>
                <a:close/>
              </a:path>
              <a:path w="8298180" h="1398270">
                <a:moveTo>
                  <a:pt x="8112252" y="1398269"/>
                </a:moveTo>
                <a:lnTo>
                  <a:pt x="8112252" y="1388364"/>
                </a:lnTo>
                <a:lnTo>
                  <a:pt x="8074152" y="1388364"/>
                </a:lnTo>
                <a:lnTo>
                  <a:pt x="8074152" y="1398269"/>
                </a:lnTo>
                <a:lnTo>
                  <a:pt x="8112252" y="1398269"/>
                </a:lnTo>
                <a:close/>
              </a:path>
              <a:path w="8298180" h="1398270">
                <a:moveTo>
                  <a:pt x="8045945" y="1398269"/>
                </a:moveTo>
                <a:lnTo>
                  <a:pt x="8045945" y="1388364"/>
                </a:lnTo>
                <a:lnTo>
                  <a:pt x="8007845" y="1388364"/>
                </a:lnTo>
                <a:lnTo>
                  <a:pt x="8007845" y="1398269"/>
                </a:lnTo>
                <a:lnTo>
                  <a:pt x="8045945" y="1398269"/>
                </a:lnTo>
                <a:close/>
              </a:path>
              <a:path w="8298180" h="1398270">
                <a:moveTo>
                  <a:pt x="7978902" y="1398269"/>
                </a:moveTo>
                <a:lnTo>
                  <a:pt x="7978902" y="1388364"/>
                </a:lnTo>
                <a:lnTo>
                  <a:pt x="7940802" y="1388364"/>
                </a:lnTo>
                <a:lnTo>
                  <a:pt x="7940802" y="1398269"/>
                </a:lnTo>
                <a:lnTo>
                  <a:pt x="7978902" y="1398269"/>
                </a:lnTo>
                <a:close/>
              </a:path>
              <a:path w="8298180" h="1398270">
                <a:moveTo>
                  <a:pt x="7912595" y="1398269"/>
                </a:moveTo>
                <a:lnTo>
                  <a:pt x="7912595" y="1388364"/>
                </a:lnTo>
                <a:lnTo>
                  <a:pt x="7874495" y="1388364"/>
                </a:lnTo>
                <a:lnTo>
                  <a:pt x="7874495" y="1398269"/>
                </a:lnTo>
                <a:lnTo>
                  <a:pt x="7912595" y="1398269"/>
                </a:lnTo>
                <a:close/>
              </a:path>
              <a:path w="8298180" h="1398270">
                <a:moveTo>
                  <a:pt x="7845552" y="1398269"/>
                </a:moveTo>
                <a:lnTo>
                  <a:pt x="7845552" y="1388364"/>
                </a:lnTo>
                <a:lnTo>
                  <a:pt x="7807452" y="1388364"/>
                </a:lnTo>
                <a:lnTo>
                  <a:pt x="7807452" y="1398269"/>
                </a:lnTo>
                <a:lnTo>
                  <a:pt x="7845552" y="1398269"/>
                </a:lnTo>
                <a:close/>
              </a:path>
              <a:path w="8298180" h="1398270">
                <a:moveTo>
                  <a:pt x="7779245" y="1398269"/>
                </a:moveTo>
                <a:lnTo>
                  <a:pt x="7779245" y="1388364"/>
                </a:lnTo>
                <a:lnTo>
                  <a:pt x="7741145" y="1388364"/>
                </a:lnTo>
                <a:lnTo>
                  <a:pt x="7741145" y="1398269"/>
                </a:lnTo>
                <a:lnTo>
                  <a:pt x="7779245" y="1398269"/>
                </a:lnTo>
                <a:close/>
              </a:path>
              <a:path w="8298180" h="1398270">
                <a:moveTo>
                  <a:pt x="7712202" y="1398269"/>
                </a:moveTo>
                <a:lnTo>
                  <a:pt x="7712202" y="1388364"/>
                </a:lnTo>
                <a:lnTo>
                  <a:pt x="7674102" y="1388364"/>
                </a:lnTo>
                <a:lnTo>
                  <a:pt x="7674102" y="1398269"/>
                </a:lnTo>
                <a:lnTo>
                  <a:pt x="7712202" y="1398269"/>
                </a:lnTo>
                <a:close/>
              </a:path>
              <a:path w="8298180" h="1398270">
                <a:moveTo>
                  <a:pt x="7645895" y="1398269"/>
                </a:moveTo>
                <a:lnTo>
                  <a:pt x="7645895" y="1388364"/>
                </a:lnTo>
                <a:lnTo>
                  <a:pt x="7607795" y="1388364"/>
                </a:lnTo>
                <a:lnTo>
                  <a:pt x="7607795" y="1398269"/>
                </a:lnTo>
                <a:lnTo>
                  <a:pt x="7645895" y="1398269"/>
                </a:lnTo>
                <a:close/>
              </a:path>
              <a:path w="8298180" h="1398270">
                <a:moveTo>
                  <a:pt x="7578852" y="1398269"/>
                </a:moveTo>
                <a:lnTo>
                  <a:pt x="7578852" y="1388364"/>
                </a:lnTo>
                <a:lnTo>
                  <a:pt x="7540752" y="1388364"/>
                </a:lnTo>
                <a:lnTo>
                  <a:pt x="7540752" y="1398269"/>
                </a:lnTo>
                <a:lnTo>
                  <a:pt x="7578852" y="1398269"/>
                </a:lnTo>
                <a:close/>
              </a:path>
              <a:path w="8298180" h="1398270">
                <a:moveTo>
                  <a:pt x="7512545" y="1398269"/>
                </a:moveTo>
                <a:lnTo>
                  <a:pt x="7512545" y="1388364"/>
                </a:lnTo>
                <a:lnTo>
                  <a:pt x="7474445" y="1388364"/>
                </a:lnTo>
                <a:lnTo>
                  <a:pt x="7474445" y="1398269"/>
                </a:lnTo>
                <a:lnTo>
                  <a:pt x="7512545" y="1398269"/>
                </a:lnTo>
                <a:close/>
              </a:path>
              <a:path w="8298180" h="1398270">
                <a:moveTo>
                  <a:pt x="7445502" y="1398269"/>
                </a:moveTo>
                <a:lnTo>
                  <a:pt x="7445502" y="1388364"/>
                </a:lnTo>
                <a:lnTo>
                  <a:pt x="7407402" y="1388364"/>
                </a:lnTo>
                <a:lnTo>
                  <a:pt x="7407402" y="1398269"/>
                </a:lnTo>
                <a:lnTo>
                  <a:pt x="7445502" y="1398269"/>
                </a:lnTo>
                <a:close/>
              </a:path>
              <a:path w="8298180" h="1398270">
                <a:moveTo>
                  <a:pt x="7379195" y="1398269"/>
                </a:moveTo>
                <a:lnTo>
                  <a:pt x="7379195" y="1388364"/>
                </a:lnTo>
                <a:lnTo>
                  <a:pt x="7341095" y="1388364"/>
                </a:lnTo>
                <a:lnTo>
                  <a:pt x="7341095" y="1398269"/>
                </a:lnTo>
                <a:lnTo>
                  <a:pt x="7379195" y="1398269"/>
                </a:lnTo>
                <a:close/>
              </a:path>
              <a:path w="8298180" h="1398270">
                <a:moveTo>
                  <a:pt x="7312152" y="1398269"/>
                </a:moveTo>
                <a:lnTo>
                  <a:pt x="7312152" y="1388364"/>
                </a:lnTo>
                <a:lnTo>
                  <a:pt x="7274052" y="1388364"/>
                </a:lnTo>
                <a:lnTo>
                  <a:pt x="7274052" y="1398269"/>
                </a:lnTo>
                <a:lnTo>
                  <a:pt x="7312152" y="1398269"/>
                </a:lnTo>
                <a:close/>
              </a:path>
              <a:path w="8298180" h="1398270">
                <a:moveTo>
                  <a:pt x="7245845" y="1398269"/>
                </a:moveTo>
                <a:lnTo>
                  <a:pt x="7245845" y="1388364"/>
                </a:lnTo>
                <a:lnTo>
                  <a:pt x="7207745" y="1388364"/>
                </a:lnTo>
                <a:lnTo>
                  <a:pt x="7207745" y="1398269"/>
                </a:lnTo>
                <a:lnTo>
                  <a:pt x="7245845" y="1398269"/>
                </a:lnTo>
                <a:close/>
              </a:path>
              <a:path w="8298180" h="1398270">
                <a:moveTo>
                  <a:pt x="7178802" y="1398269"/>
                </a:moveTo>
                <a:lnTo>
                  <a:pt x="7178802" y="1388364"/>
                </a:lnTo>
                <a:lnTo>
                  <a:pt x="7140702" y="1388364"/>
                </a:lnTo>
                <a:lnTo>
                  <a:pt x="7140702" y="1398269"/>
                </a:lnTo>
                <a:lnTo>
                  <a:pt x="7178802" y="1398269"/>
                </a:lnTo>
                <a:close/>
              </a:path>
              <a:path w="8298180" h="1398270">
                <a:moveTo>
                  <a:pt x="7112495" y="1398269"/>
                </a:moveTo>
                <a:lnTo>
                  <a:pt x="7112495" y="1388364"/>
                </a:lnTo>
                <a:lnTo>
                  <a:pt x="7074395" y="1388364"/>
                </a:lnTo>
                <a:lnTo>
                  <a:pt x="7074395" y="1398269"/>
                </a:lnTo>
                <a:lnTo>
                  <a:pt x="7112495" y="1398269"/>
                </a:lnTo>
                <a:close/>
              </a:path>
              <a:path w="8298180" h="1398270">
                <a:moveTo>
                  <a:pt x="7045452" y="1398269"/>
                </a:moveTo>
                <a:lnTo>
                  <a:pt x="7045452" y="1388364"/>
                </a:lnTo>
                <a:lnTo>
                  <a:pt x="7007352" y="1388364"/>
                </a:lnTo>
                <a:lnTo>
                  <a:pt x="7007352" y="1398269"/>
                </a:lnTo>
                <a:lnTo>
                  <a:pt x="7045452" y="1398269"/>
                </a:lnTo>
                <a:close/>
              </a:path>
              <a:path w="8298180" h="1398270">
                <a:moveTo>
                  <a:pt x="6979145" y="1398269"/>
                </a:moveTo>
                <a:lnTo>
                  <a:pt x="6979145" y="1388364"/>
                </a:lnTo>
                <a:lnTo>
                  <a:pt x="6941045" y="1388364"/>
                </a:lnTo>
                <a:lnTo>
                  <a:pt x="6941045" y="1398269"/>
                </a:lnTo>
                <a:lnTo>
                  <a:pt x="6979145" y="1398269"/>
                </a:lnTo>
                <a:close/>
              </a:path>
              <a:path w="8298180" h="1398270">
                <a:moveTo>
                  <a:pt x="6912102" y="1398269"/>
                </a:moveTo>
                <a:lnTo>
                  <a:pt x="6912102" y="1388364"/>
                </a:lnTo>
                <a:lnTo>
                  <a:pt x="6874002" y="1388364"/>
                </a:lnTo>
                <a:lnTo>
                  <a:pt x="6874002" y="1398269"/>
                </a:lnTo>
                <a:lnTo>
                  <a:pt x="6912102" y="1398269"/>
                </a:lnTo>
                <a:close/>
              </a:path>
              <a:path w="8298180" h="1398270">
                <a:moveTo>
                  <a:pt x="6845795" y="1398269"/>
                </a:moveTo>
                <a:lnTo>
                  <a:pt x="6845795" y="1388364"/>
                </a:lnTo>
                <a:lnTo>
                  <a:pt x="6807695" y="1388364"/>
                </a:lnTo>
                <a:lnTo>
                  <a:pt x="6807695" y="1398269"/>
                </a:lnTo>
                <a:lnTo>
                  <a:pt x="6845795" y="1398269"/>
                </a:lnTo>
                <a:close/>
              </a:path>
              <a:path w="8298180" h="1398270">
                <a:moveTo>
                  <a:pt x="6778752" y="1398269"/>
                </a:moveTo>
                <a:lnTo>
                  <a:pt x="6778752" y="1388364"/>
                </a:lnTo>
                <a:lnTo>
                  <a:pt x="6740652" y="1388364"/>
                </a:lnTo>
                <a:lnTo>
                  <a:pt x="6740652" y="1398269"/>
                </a:lnTo>
                <a:lnTo>
                  <a:pt x="6778752" y="1398269"/>
                </a:lnTo>
                <a:close/>
              </a:path>
              <a:path w="8298180" h="1398270">
                <a:moveTo>
                  <a:pt x="6712445" y="1398269"/>
                </a:moveTo>
                <a:lnTo>
                  <a:pt x="6712445" y="1388364"/>
                </a:lnTo>
                <a:lnTo>
                  <a:pt x="6674345" y="1388364"/>
                </a:lnTo>
                <a:lnTo>
                  <a:pt x="6674345" y="1398269"/>
                </a:lnTo>
                <a:lnTo>
                  <a:pt x="6712445" y="1398269"/>
                </a:lnTo>
                <a:close/>
              </a:path>
              <a:path w="8298180" h="1398270">
                <a:moveTo>
                  <a:pt x="6645402" y="1398269"/>
                </a:moveTo>
                <a:lnTo>
                  <a:pt x="6645402" y="1388364"/>
                </a:lnTo>
                <a:lnTo>
                  <a:pt x="6607302" y="1388364"/>
                </a:lnTo>
                <a:lnTo>
                  <a:pt x="6607302" y="1398269"/>
                </a:lnTo>
                <a:lnTo>
                  <a:pt x="6645402" y="1398269"/>
                </a:lnTo>
                <a:close/>
              </a:path>
              <a:path w="8298180" h="1398270">
                <a:moveTo>
                  <a:pt x="6579095" y="1398269"/>
                </a:moveTo>
                <a:lnTo>
                  <a:pt x="6579095" y="1388364"/>
                </a:lnTo>
                <a:lnTo>
                  <a:pt x="6540995" y="1388364"/>
                </a:lnTo>
                <a:lnTo>
                  <a:pt x="6540995" y="1398269"/>
                </a:lnTo>
                <a:lnTo>
                  <a:pt x="6579095" y="1398269"/>
                </a:lnTo>
                <a:close/>
              </a:path>
              <a:path w="8298180" h="1398270">
                <a:moveTo>
                  <a:pt x="6512052" y="1398269"/>
                </a:moveTo>
                <a:lnTo>
                  <a:pt x="6512052" y="1388364"/>
                </a:lnTo>
                <a:lnTo>
                  <a:pt x="6473952" y="1388364"/>
                </a:lnTo>
                <a:lnTo>
                  <a:pt x="6473952" y="1398269"/>
                </a:lnTo>
                <a:lnTo>
                  <a:pt x="6512052" y="1398269"/>
                </a:lnTo>
                <a:close/>
              </a:path>
              <a:path w="8298180" h="1398270">
                <a:moveTo>
                  <a:pt x="6445745" y="1398269"/>
                </a:moveTo>
                <a:lnTo>
                  <a:pt x="6445745" y="1388364"/>
                </a:lnTo>
                <a:lnTo>
                  <a:pt x="6407645" y="1388364"/>
                </a:lnTo>
                <a:lnTo>
                  <a:pt x="6407645" y="1398269"/>
                </a:lnTo>
                <a:lnTo>
                  <a:pt x="6445745" y="1398269"/>
                </a:lnTo>
                <a:close/>
              </a:path>
              <a:path w="8298180" h="1398270">
                <a:moveTo>
                  <a:pt x="6378702" y="1398269"/>
                </a:moveTo>
                <a:lnTo>
                  <a:pt x="6378702" y="1388364"/>
                </a:lnTo>
                <a:lnTo>
                  <a:pt x="6340602" y="1388364"/>
                </a:lnTo>
                <a:lnTo>
                  <a:pt x="6340602" y="1398269"/>
                </a:lnTo>
                <a:lnTo>
                  <a:pt x="6378702" y="1398269"/>
                </a:lnTo>
                <a:close/>
              </a:path>
              <a:path w="8298180" h="1398270">
                <a:moveTo>
                  <a:pt x="6312395" y="1398269"/>
                </a:moveTo>
                <a:lnTo>
                  <a:pt x="6312395" y="1388364"/>
                </a:lnTo>
                <a:lnTo>
                  <a:pt x="6274295" y="1388364"/>
                </a:lnTo>
                <a:lnTo>
                  <a:pt x="6274295" y="1398269"/>
                </a:lnTo>
                <a:lnTo>
                  <a:pt x="6312395" y="1398269"/>
                </a:lnTo>
                <a:close/>
              </a:path>
              <a:path w="8298180" h="1398270">
                <a:moveTo>
                  <a:pt x="6245352" y="1398269"/>
                </a:moveTo>
                <a:lnTo>
                  <a:pt x="6245352" y="1388364"/>
                </a:lnTo>
                <a:lnTo>
                  <a:pt x="6207252" y="1388364"/>
                </a:lnTo>
                <a:lnTo>
                  <a:pt x="6207252" y="1398269"/>
                </a:lnTo>
                <a:lnTo>
                  <a:pt x="6245352" y="1398269"/>
                </a:lnTo>
                <a:close/>
              </a:path>
              <a:path w="8298180" h="1398270">
                <a:moveTo>
                  <a:pt x="6179045" y="1398269"/>
                </a:moveTo>
                <a:lnTo>
                  <a:pt x="6179045" y="1388364"/>
                </a:lnTo>
                <a:lnTo>
                  <a:pt x="6140945" y="1388364"/>
                </a:lnTo>
                <a:lnTo>
                  <a:pt x="6140945" y="1398269"/>
                </a:lnTo>
                <a:lnTo>
                  <a:pt x="6179045" y="1398269"/>
                </a:lnTo>
                <a:close/>
              </a:path>
              <a:path w="8298180" h="1398270">
                <a:moveTo>
                  <a:pt x="6112002" y="1398269"/>
                </a:moveTo>
                <a:lnTo>
                  <a:pt x="6112002" y="1388364"/>
                </a:lnTo>
                <a:lnTo>
                  <a:pt x="6073902" y="1388364"/>
                </a:lnTo>
                <a:lnTo>
                  <a:pt x="6073902" y="1398269"/>
                </a:lnTo>
                <a:lnTo>
                  <a:pt x="6112002" y="1398269"/>
                </a:lnTo>
                <a:close/>
              </a:path>
              <a:path w="8298180" h="1398270">
                <a:moveTo>
                  <a:pt x="6045695" y="1398269"/>
                </a:moveTo>
                <a:lnTo>
                  <a:pt x="6045695" y="1388364"/>
                </a:lnTo>
                <a:lnTo>
                  <a:pt x="6007595" y="1388364"/>
                </a:lnTo>
                <a:lnTo>
                  <a:pt x="6007595" y="1398269"/>
                </a:lnTo>
                <a:lnTo>
                  <a:pt x="6045695" y="1398269"/>
                </a:lnTo>
                <a:close/>
              </a:path>
              <a:path w="8298180" h="1398270">
                <a:moveTo>
                  <a:pt x="5978652" y="1398269"/>
                </a:moveTo>
                <a:lnTo>
                  <a:pt x="5978652" y="1388364"/>
                </a:lnTo>
                <a:lnTo>
                  <a:pt x="5940552" y="1388364"/>
                </a:lnTo>
                <a:lnTo>
                  <a:pt x="5940552" y="1398269"/>
                </a:lnTo>
                <a:lnTo>
                  <a:pt x="5978652" y="1398269"/>
                </a:lnTo>
                <a:close/>
              </a:path>
              <a:path w="8298180" h="1398270">
                <a:moveTo>
                  <a:pt x="5912345" y="1398269"/>
                </a:moveTo>
                <a:lnTo>
                  <a:pt x="5912345" y="1388364"/>
                </a:lnTo>
                <a:lnTo>
                  <a:pt x="5874245" y="1388364"/>
                </a:lnTo>
                <a:lnTo>
                  <a:pt x="5874245" y="1398269"/>
                </a:lnTo>
                <a:lnTo>
                  <a:pt x="5912345" y="1398269"/>
                </a:lnTo>
                <a:close/>
              </a:path>
              <a:path w="8298180" h="1398270">
                <a:moveTo>
                  <a:pt x="5845302" y="1398269"/>
                </a:moveTo>
                <a:lnTo>
                  <a:pt x="5845302" y="1388364"/>
                </a:lnTo>
                <a:lnTo>
                  <a:pt x="5807202" y="1388364"/>
                </a:lnTo>
                <a:lnTo>
                  <a:pt x="5807202" y="1398269"/>
                </a:lnTo>
                <a:lnTo>
                  <a:pt x="5845302" y="1398269"/>
                </a:lnTo>
                <a:close/>
              </a:path>
              <a:path w="8298180" h="1398270">
                <a:moveTo>
                  <a:pt x="5778995" y="1398269"/>
                </a:moveTo>
                <a:lnTo>
                  <a:pt x="5778995" y="1388364"/>
                </a:lnTo>
                <a:lnTo>
                  <a:pt x="5740895" y="1388364"/>
                </a:lnTo>
                <a:lnTo>
                  <a:pt x="5740895" y="1398269"/>
                </a:lnTo>
                <a:lnTo>
                  <a:pt x="5778995" y="1398269"/>
                </a:lnTo>
                <a:close/>
              </a:path>
              <a:path w="8298180" h="1398270">
                <a:moveTo>
                  <a:pt x="5711952" y="1398269"/>
                </a:moveTo>
                <a:lnTo>
                  <a:pt x="5711952" y="1388364"/>
                </a:lnTo>
                <a:lnTo>
                  <a:pt x="5673852" y="1388364"/>
                </a:lnTo>
                <a:lnTo>
                  <a:pt x="5673852" y="1398269"/>
                </a:lnTo>
                <a:lnTo>
                  <a:pt x="5711952" y="1398269"/>
                </a:lnTo>
                <a:close/>
              </a:path>
              <a:path w="8298180" h="1398270">
                <a:moveTo>
                  <a:pt x="5645645" y="1398269"/>
                </a:moveTo>
                <a:lnTo>
                  <a:pt x="5645645" y="1388364"/>
                </a:lnTo>
                <a:lnTo>
                  <a:pt x="5607545" y="1388364"/>
                </a:lnTo>
                <a:lnTo>
                  <a:pt x="5607545" y="1398269"/>
                </a:lnTo>
                <a:lnTo>
                  <a:pt x="5645645" y="1398269"/>
                </a:lnTo>
                <a:close/>
              </a:path>
              <a:path w="8298180" h="1398270">
                <a:moveTo>
                  <a:pt x="5578602" y="1398269"/>
                </a:moveTo>
                <a:lnTo>
                  <a:pt x="5578602" y="1388364"/>
                </a:lnTo>
                <a:lnTo>
                  <a:pt x="5540502" y="1388364"/>
                </a:lnTo>
                <a:lnTo>
                  <a:pt x="5540502" y="1398269"/>
                </a:lnTo>
                <a:lnTo>
                  <a:pt x="5578602" y="1398269"/>
                </a:lnTo>
                <a:close/>
              </a:path>
              <a:path w="8298180" h="1398270">
                <a:moveTo>
                  <a:pt x="5512295" y="1398269"/>
                </a:moveTo>
                <a:lnTo>
                  <a:pt x="5512295" y="1388364"/>
                </a:lnTo>
                <a:lnTo>
                  <a:pt x="5474195" y="1388364"/>
                </a:lnTo>
                <a:lnTo>
                  <a:pt x="5474195" y="1398269"/>
                </a:lnTo>
                <a:lnTo>
                  <a:pt x="5512295" y="1398269"/>
                </a:lnTo>
                <a:close/>
              </a:path>
              <a:path w="8298180" h="1398270">
                <a:moveTo>
                  <a:pt x="5445252" y="1398269"/>
                </a:moveTo>
                <a:lnTo>
                  <a:pt x="5445252" y="1388364"/>
                </a:lnTo>
                <a:lnTo>
                  <a:pt x="5407152" y="1388364"/>
                </a:lnTo>
                <a:lnTo>
                  <a:pt x="5407152" y="1398269"/>
                </a:lnTo>
                <a:lnTo>
                  <a:pt x="5445252" y="1398269"/>
                </a:lnTo>
                <a:close/>
              </a:path>
              <a:path w="8298180" h="1398270">
                <a:moveTo>
                  <a:pt x="5378945" y="1398269"/>
                </a:moveTo>
                <a:lnTo>
                  <a:pt x="5378945" y="1388364"/>
                </a:lnTo>
                <a:lnTo>
                  <a:pt x="5340845" y="1388364"/>
                </a:lnTo>
                <a:lnTo>
                  <a:pt x="5340845" y="1398269"/>
                </a:lnTo>
                <a:lnTo>
                  <a:pt x="5378945" y="1398269"/>
                </a:lnTo>
                <a:close/>
              </a:path>
              <a:path w="8298180" h="1398270">
                <a:moveTo>
                  <a:pt x="5311889" y="1398269"/>
                </a:moveTo>
                <a:lnTo>
                  <a:pt x="5311889" y="1388364"/>
                </a:lnTo>
                <a:lnTo>
                  <a:pt x="5273789" y="1388364"/>
                </a:lnTo>
                <a:lnTo>
                  <a:pt x="5273789" y="1398269"/>
                </a:lnTo>
                <a:lnTo>
                  <a:pt x="5311889" y="1398269"/>
                </a:lnTo>
                <a:close/>
              </a:path>
              <a:path w="8298180" h="1398270">
                <a:moveTo>
                  <a:pt x="5245595" y="1398269"/>
                </a:moveTo>
                <a:lnTo>
                  <a:pt x="5245595" y="1388364"/>
                </a:lnTo>
                <a:lnTo>
                  <a:pt x="5207495" y="1388364"/>
                </a:lnTo>
                <a:lnTo>
                  <a:pt x="5207495" y="1398269"/>
                </a:lnTo>
                <a:lnTo>
                  <a:pt x="5245595" y="1398269"/>
                </a:lnTo>
                <a:close/>
              </a:path>
              <a:path w="8298180" h="1398270">
                <a:moveTo>
                  <a:pt x="5178539" y="1398269"/>
                </a:moveTo>
                <a:lnTo>
                  <a:pt x="5178539" y="1388364"/>
                </a:lnTo>
                <a:lnTo>
                  <a:pt x="5140439" y="1388364"/>
                </a:lnTo>
                <a:lnTo>
                  <a:pt x="5140439" y="1398269"/>
                </a:lnTo>
                <a:lnTo>
                  <a:pt x="5178539" y="1398269"/>
                </a:lnTo>
                <a:close/>
              </a:path>
              <a:path w="8298180" h="1398270">
                <a:moveTo>
                  <a:pt x="5112245" y="1398269"/>
                </a:moveTo>
                <a:lnTo>
                  <a:pt x="5112245" y="1388364"/>
                </a:lnTo>
                <a:lnTo>
                  <a:pt x="5074145" y="1388364"/>
                </a:lnTo>
                <a:lnTo>
                  <a:pt x="5074145" y="1398269"/>
                </a:lnTo>
                <a:lnTo>
                  <a:pt x="5112245" y="1398269"/>
                </a:lnTo>
                <a:close/>
              </a:path>
              <a:path w="8298180" h="1398270">
                <a:moveTo>
                  <a:pt x="5045202" y="1398269"/>
                </a:moveTo>
                <a:lnTo>
                  <a:pt x="5045202" y="1388364"/>
                </a:lnTo>
                <a:lnTo>
                  <a:pt x="5007102" y="1388364"/>
                </a:lnTo>
                <a:lnTo>
                  <a:pt x="5007102" y="1398269"/>
                </a:lnTo>
                <a:lnTo>
                  <a:pt x="5045202" y="1398269"/>
                </a:lnTo>
                <a:close/>
              </a:path>
              <a:path w="8298180" h="1398270">
                <a:moveTo>
                  <a:pt x="4978908" y="1398269"/>
                </a:moveTo>
                <a:lnTo>
                  <a:pt x="4978908" y="1388364"/>
                </a:lnTo>
                <a:lnTo>
                  <a:pt x="4940808" y="1388364"/>
                </a:lnTo>
                <a:lnTo>
                  <a:pt x="4940808" y="1398269"/>
                </a:lnTo>
                <a:lnTo>
                  <a:pt x="4978908" y="1398269"/>
                </a:lnTo>
                <a:close/>
              </a:path>
              <a:path w="8298180" h="1398270">
                <a:moveTo>
                  <a:pt x="4911852" y="1398269"/>
                </a:moveTo>
                <a:lnTo>
                  <a:pt x="4911852" y="1388364"/>
                </a:lnTo>
                <a:lnTo>
                  <a:pt x="4873752" y="1388364"/>
                </a:lnTo>
                <a:lnTo>
                  <a:pt x="4873752" y="1398269"/>
                </a:lnTo>
                <a:lnTo>
                  <a:pt x="4911852" y="1398269"/>
                </a:lnTo>
                <a:close/>
              </a:path>
              <a:path w="8298180" h="1398270">
                <a:moveTo>
                  <a:pt x="4845558" y="1398269"/>
                </a:moveTo>
                <a:lnTo>
                  <a:pt x="4845558" y="1388364"/>
                </a:lnTo>
                <a:lnTo>
                  <a:pt x="4807458" y="1388364"/>
                </a:lnTo>
                <a:lnTo>
                  <a:pt x="4807458" y="1398269"/>
                </a:lnTo>
                <a:lnTo>
                  <a:pt x="4845558" y="1398269"/>
                </a:lnTo>
                <a:close/>
              </a:path>
              <a:path w="8298180" h="1398270">
                <a:moveTo>
                  <a:pt x="4778502" y="1398269"/>
                </a:moveTo>
                <a:lnTo>
                  <a:pt x="4778502" y="1388364"/>
                </a:lnTo>
                <a:lnTo>
                  <a:pt x="4740402" y="1388364"/>
                </a:lnTo>
                <a:lnTo>
                  <a:pt x="4740402" y="1398269"/>
                </a:lnTo>
                <a:lnTo>
                  <a:pt x="4778502" y="1398269"/>
                </a:lnTo>
                <a:close/>
              </a:path>
              <a:path w="8298180" h="1398270">
                <a:moveTo>
                  <a:pt x="4712208" y="1398269"/>
                </a:moveTo>
                <a:lnTo>
                  <a:pt x="4712208" y="1388364"/>
                </a:lnTo>
                <a:lnTo>
                  <a:pt x="4674108" y="1388364"/>
                </a:lnTo>
                <a:lnTo>
                  <a:pt x="4674108" y="1398270"/>
                </a:lnTo>
                <a:lnTo>
                  <a:pt x="4712208" y="1398269"/>
                </a:lnTo>
                <a:close/>
              </a:path>
              <a:path w="8298180" h="1398270">
                <a:moveTo>
                  <a:pt x="4645152" y="1398270"/>
                </a:moveTo>
                <a:lnTo>
                  <a:pt x="4645152" y="1388364"/>
                </a:lnTo>
                <a:lnTo>
                  <a:pt x="4607052" y="1388364"/>
                </a:lnTo>
                <a:lnTo>
                  <a:pt x="4607052" y="1398270"/>
                </a:lnTo>
                <a:lnTo>
                  <a:pt x="4645152" y="1398270"/>
                </a:lnTo>
                <a:close/>
              </a:path>
              <a:path w="8298180" h="1398270">
                <a:moveTo>
                  <a:pt x="4578858" y="1398270"/>
                </a:moveTo>
                <a:lnTo>
                  <a:pt x="4578858" y="1388364"/>
                </a:lnTo>
                <a:lnTo>
                  <a:pt x="4540758" y="1388364"/>
                </a:lnTo>
                <a:lnTo>
                  <a:pt x="4540758" y="1398270"/>
                </a:lnTo>
                <a:lnTo>
                  <a:pt x="4578858" y="1398270"/>
                </a:lnTo>
                <a:close/>
              </a:path>
              <a:path w="8298180" h="1398270">
                <a:moveTo>
                  <a:pt x="4511802" y="1398270"/>
                </a:moveTo>
                <a:lnTo>
                  <a:pt x="4511802" y="1388364"/>
                </a:lnTo>
                <a:lnTo>
                  <a:pt x="4473702" y="1388364"/>
                </a:lnTo>
                <a:lnTo>
                  <a:pt x="4473702" y="1398270"/>
                </a:lnTo>
                <a:lnTo>
                  <a:pt x="4511802" y="1398270"/>
                </a:lnTo>
                <a:close/>
              </a:path>
              <a:path w="8298180" h="1398270">
                <a:moveTo>
                  <a:pt x="4445508" y="1398270"/>
                </a:moveTo>
                <a:lnTo>
                  <a:pt x="4445508" y="1388364"/>
                </a:lnTo>
                <a:lnTo>
                  <a:pt x="4407408" y="1388364"/>
                </a:lnTo>
                <a:lnTo>
                  <a:pt x="4407408" y="1398270"/>
                </a:lnTo>
                <a:lnTo>
                  <a:pt x="4445508" y="1398270"/>
                </a:lnTo>
                <a:close/>
              </a:path>
              <a:path w="8298180" h="1398270">
                <a:moveTo>
                  <a:pt x="4378452" y="1398270"/>
                </a:moveTo>
                <a:lnTo>
                  <a:pt x="4378452" y="1388364"/>
                </a:lnTo>
                <a:lnTo>
                  <a:pt x="4340352" y="1388364"/>
                </a:lnTo>
                <a:lnTo>
                  <a:pt x="4340352" y="1398270"/>
                </a:lnTo>
                <a:lnTo>
                  <a:pt x="4378452" y="1398270"/>
                </a:lnTo>
                <a:close/>
              </a:path>
              <a:path w="8298180" h="1398270">
                <a:moveTo>
                  <a:pt x="4312158" y="1398270"/>
                </a:moveTo>
                <a:lnTo>
                  <a:pt x="4312158" y="1388364"/>
                </a:lnTo>
                <a:lnTo>
                  <a:pt x="4274058" y="1388364"/>
                </a:lnTo>
                <a:lnTo>
                  <a:pt x="4274058" y="1398270"/>
                </a:lnTo>
                <a:lnTo>
                  <a:pt x="4312158" y="1398270"/>
                </a:lnTo>
                <a:close/>
              </a:path>
              <a:path w="8298180" h="1398270">
                <a:moveTo>
                  <a:pt x="4245102" y="1398270"/>
                </a:moveTo>
                <a:lnTo>
                  <a:pt x="4245102" y="1388364"/>
                </a:lnTo>
                <a:lnTo>
                  <a:pt x="4207002" y="1388364"/>
                </a:lnTo>
                <a:lnTo>
                  <a:pt x="4207002" y="1398270"/>
                </a:lnTo>
                <a:lnTo>
                  <a:pt x="4245102" y="1398270"/>
                </a:lnTo>
                <a:close/>
              </a:path>
              <a:path w="8298180" h="1398270">
                <a:moveTo>
                  <a:pt x="4178808" y="1398270"/>
                </a:moveTo>
                <a:lnTo>
                  <a:pt x="4178808" y="1388364"/>
                </a:lnTo>
                <a:lnTo>
                  <a:pt x="4140708" y="1388364"/>
                </a:lnTo>
                <a:lnTo>
                  <a:pt x="4140708" y="1398270"/>
                </a:lnTo>
                <a:lnTo>
                  <a:pt x="4178808" y="1398270"/>
                </a:lnTo>
                <a:close/>
              </a:path>
              <a:path w="8298180" h="1398270">
                <a:moveTo>
                  <a:pt x="4111752" y="1398270"/>
                </a:moveTo>
                <a:lnTo>
                  <a:pt x="4111752" y="1388364"/>
                </a:lnTo>
                <a:lnTo>
                  <a:pt x="4073652" y="1388364"/>
                </a:lnTo>
                <a:lnTo>
                  <a:pt x="4073652" y="1398270"/>
                </a:lnTo>
                <a:lnTo>
                  <a:pt x="4111752" y="1398270"/>
                </a:lnTo>
                <a:close/>
              </a:path>
              <a:path w="8298180" h="1398270">
                <a:moveTo>
                  <a:pt x="4045458" y="1398270"/>
                </a:moveTo>
                <a:lnTo>
                  <a:pt x="4045458" y="1388364"/>
                </a:lnTo>
                <a:lnTo>
                  <a:pt x="4007358" y="1388364"/>
                </a:lnTo>
                <a:lnTo>
                  <a:pt x="4007358" y="1398270"/>
                </a:lnTo>
                <a:lnTo>
                  <a:pt x="4045458" y="1398270"/>
                </a:lnTo>
                <a:close/>
              </a:path>
              <a:path w="8298180" h="1398270">
                <a:moveTo>
                  <a:pt x="3978402" y="1398270"/>
                </a:moveTo>
                <a:lnTo>
                  <a:pt x="3978402" y="1388364"/>
                </a:lnTo>
                <a:lnTo>
                  <a:pt x="3940302" y="1388364"/>
                </a:lnTo>
                <a:lnTo>
                  <a:pt x="3940302" y="1398270"/>
                </a:lnTo>
                <a:lnTo>
                  <a:pt x="3978402" y="1398270"/>
                </a:lnTo>
                <a:close/>
              </a:path>
              <a:path w="8298180" h="1398270">
                <a:moveTo>
                  <a:pt x="3912108" y="1398270"/>
                </a:moveTo>
                <a:lnTo>
                  <a:pt x="3912108" y="1388364"/>
                </a:lnTo>
                <a:lnTo>
                  <a:pt x="3874008" y="1388364"/>
                </a:lnTo>
                <a:lnTo>
                  <a:pt x="3874008" y="1398270"/>
                </a:lnTo>
                <a:lnTo>
                  <a:pt x="3912108" y="1398270"/>
                </a:lnTo>
                <a:close/>
              </a:path>
              <a:path w="8298180" h="1398270">
                <a:moveTo>
                  <a:pt x="3845052" y="1398270"/>
                </a:moveTo>
                <a:lnTo>
                  <a:pt x="3845052" y="1388364"/>
                </a:lnTo>
                <a:lnTo>
                  <a:pt x="3806952" y="1388364"/>
                </a:lnTo>
                <a:lnTo>
                  <a:pt x="3806952" y="1398270"/>
                </a:lnTo>
                <a:lnTo>
                  <a:pt x="3845052" y="1398270"/>
                </a:lnTo>
                <a:close/>
              </a:path>
              <a:path w="8298180" h="1398270">
                <a:moveTo>
                  <a:pt x="3778758" y="1398270"/>
                </a:moveTo>
                <a:lnTo>
                  <a:pt x="3778758" y="1388364"/>
                </a:lnTo>
                <a:lnTo>
                  <a:pt x="3740658" y="1388364"/>
                </a:lnTo>
                <a:lnTo>
                  <a:pt x="3740658" y="1398270"/>
                </a:lnTo>
                <a:lnTo>
                  <a:pt x="3778758" y="1398270"/>
                </a:lnTo>
                <a:close/>
              </a:path>
              <a:path w="8298180" h="1398270">
                <a:moveTo>
                  <a:pt x="3711702" y="1398270"/>
                </a:moveTo>
                <a:lnTo>
                  <a:pt x="3711702" y="1388364"/>
                </a:lnTo>
                <a:lnTo>
                  <a:pt x="3673602" y="1388364"/>
                </a:lnTo>
                <a:lnTo>
                  <a:pt x="3673602" y="1398270"/>
                </a:lnTo>
                <a:lnTo>
                  <a:pt x="3711702" y="1398270"/>
                </a:lnTo>
                <a:close/>
              </a:path>
              <a:path w="8298180" h="1398270">
                <a:moveTo>
                  <a:pt x="3645408" y="1398270"/>
                </a:moveTo>
                <a:lnTo>
                  <a:pt x="3645408" y="1388364"/>
                </a:lnTo>
                <a:lnTo>
                  <a:pt x="3607308" y="1388364"/>
                </a:lnTo>
                <a:lnTo>
                  <a:pt x="3607308" y="1398270"/>
                </a:lnTo>
                <a:lnTo>
                  <a:pt x="3645408" y="1398270"/>
                </a:lnTo>
                <a:close/>
              </a:path>
              <a:path w="8298180" h="1398270">
                <a:moveTo>
                  <a:pt x="3578352" y="1398270"/>
                </a:moveTo>
                <a:lnTo>
                  <a:pt x="3578352" y="1388364"/>
                </a:lnTo>
                <a:lnTo>
                  <a:pt x="3540252" y="1388364"/>
                </a:lnTo>
                <a:lnTo>
                  <a:pt x="3540252" y="1398270"/>
                </a:lnTo>
                <a:lnTo>
                  <a:pt x="3578352" y="1398270"/>
                </a:lnTo>
                <a:close/>
              </a:path>
              <a:path w="8298180" h="1398270">
                <a:moveTo>
                  <a:pt x="3512058" y="1398270"/>
                </a:moveTo>
                <a:lnTo>
                  <a:pt x="3512058" y="1388364"/>
                </a:lnTo>
                <a:lnTo>
                  <a:pt x="3473958" y="1388364"/>
                </a:lnTo>
                <a:lnTo>
                  <a:pt x="3473958" y="1398270"/>
                </a:lnTo>
                <a:lnTo>
                  <a:pt x="3512058" y="1398270"/>
                </a:lnTo>
                <a:close/>
              </a:path>
              <a:path w="8298180" h="1398270">
                <a:moveTo>
                  <a:pt x="3445002" y="1398270"/>
                </a:moveTo>
                <a:lnTo>
                  <a:pt x="3445002" y="1388364"/>
                </a:lnTo>
                <a:lnTo>
                  <a:pt x="3406902" y="1388364"/>
                </a:lnTo>
                <a:lnTo>
                  <a:pt x="3406902" y="1398270"/>
                </a:lnTo>
                <a:lnTo>
                  <a:pt x="3445002" y="1398270"/>
                </a:lnTo>
                <a:close/>
              </a:path>
              <a:path w="8298180" h="1398270">
                <a:moveTo>
                  <a:pt x="3378708" y="1398270"/>
                </a:moveTo>
                <a:lnTo>
                  <a:pt x="3378708" y="1388364"/>
                </a:lnTo>
                <a:lnTo>
                  <a:pt x="3340608" y="1388364"/>
                </a:lnTo>
                <a:lnTo>
                  <a:pt x="3340608" y="1398270"/>
                </a:lnTo>
                <a:lnTo>
                  <a:pt x="3378708" y="1398270"/>
                </a:lnTo>
                <a:close/>
              </a:path>
              <a:path w="8298180" h="1398270">
                <a:moveTo>
                  <a:pt x="3311652" y="1398270"/>
                </a:moveTo>
                <a:lnTo>
                  <a:pt x="3311652" y="1388364"/>
                </a:lnTo>
                <a:lnTo>
                  <a:pt x="3273552" y="1388364"/>
                </a:lnTo>
                <a:lnTo>
                  <a:pt x="3273552" y="1398270"/>
                </a:lnTo>
                <a:lnTo>
                  <a:pt x="3311652" y="1398270"/>
                </a:lnTo>
                <a:close/>
              </a:path>
              <a:path w="8298180" h="1398270">
                <a:moveTo>
                  <a:pt x="3245358" y="1398270"/>
                </a:moveTo>
                <a:lnTo>
                  <a:pt x="3245358" y="1388364"/>
                </a:lnTo>
                <a:lnTo>
                  <a:pt x="3207258" y="1388364"/>
                </a:lnTo>
                <a:lnTo>
                  <a:pt x="3207258" y="1398270"/>
                </a:lnTo>
                <a:lnTo>
                  <a:pt x="3245358" y="1398270"/>
                </a:lnTo>
                <a:close/>
              </a:path>
              <a:path w="8298180" h="1398270">
                <a:moveTo>
                  <a:pt x="3178302" y="1398270"/>
                </a:moveTo>
                <a:lnTo>
                  <a:pt x="3178302" y="1388364"/>
                </a:lnTo>
                <a:lnTo>
                  <a:pt x="3140202" y="1388364"/>
                </a:lnTo>
                <a:lnTo>
                  <a:pt x="3140202" y="1398270"/>
                </a:lnTo>
                <a:lnTo>
                  <a:pt x="3178302" y="1398270"/>
                </a:lnTo>
                <a:close/>
              </a:path>
              <a:path w="8298180" h="1398270">
                <a:moveTo>
                  <a:pt x="3112008" y="1398270"/>
                </a:moveTo>
                <a:lnTo>
                  <a:pt x="3112008" y="1388364"/>
                </a:lnTo>
                <a:lnTo>
                  <a:pt x="3073908" y="1388364"/>
                </a:lnTo>
                <a:lnTo>
                  <a:pt x="3073908" y="1398270"/>
                </a:lnTo>
                <a:lnTo>
                  <a:pt x="3112008" y="1398270"/>
                </a:lnTo>
                <a:close/>
              </a:path>
              <a:path w="8298180" h="1398270">
                <a:moveTo>
                  <a:pt x="3044952" y="1398270"/>
                </a:moveTo>
                <a:lnTo>
                  <a:pt x="3044952" y="1388364"/>
                </a:lnTo>
                <a:lnTo>
                  <a:pt x="3006852" y="1388364"/>
                </a:lnTo>
                <a:lnTo>
                  <a:pt x="3006852" y="1398270"/>
                </a:lnTo>
                <a:lnTo>
                  <a:pt x="3044952" y="1398270"/>
                </a:lnTo>
                <a:close/>
              </a:path>
              <a:path w="8298180" h="1398270">
                <a:moveTo>
                  <a:pt x="2978658" y="1398270"/>
                </a:moveTo>
                <a:lnTo>
                  <a:pt x="2978658" y="1388364"/>
                </a:lnTo>
                <a:lnTo>
                  <a:pt x="2940558" y="1388364"/>
                </a:lnTo>
                <a:lnTo>
                  <a:pt x="2940558" y="1398270"/>
                </a:lnTo>
                <a:lnTo>
                  <a:pt x="2978658" y="1398270"/>
                </a:lnTo>
                <a:close/>
              </a:path>
              <a:path w="8298180" h="1398270">
                <a:moveTo>
                  <a:pt x="2911602" y="1398270"/>
                </a:moveTo>
                <a:lnTo>
                  <a:pt x="2911602" y="1388364"/>
                </a:lnTo>
                <a:lnTo>
                  <a:pt x="2873502" y="1388364"/>
                </a:lnTo>
                <a:lnTo>
                  <a:pt x="2873502" y="1398270"/>
                </a:lnTo>
                <a:lnTo>
                  <a:pt x="2911602" y="1398270"/>
                </a:lnTo>
                <a:close/>
              </a:path>
              <a:path w="8298180" h="1398270">
                <a:moveTo>
                  <a:pt x="2845308" y="1398270"/>
                </a:moveTo>
                <a:lnTo>
                  <a:pt x="2845308" y="1388364"/>
                </a:lnTo>
                <a:lnTo>
                  <a:pt x="2807208" y="1388364"/>
                </a:lnTo>
                <a:lnTo>
                  <a:pt x="2807208" y="1398270"/>
                </a:lnTo>
                <a:lnTo>
                  <a:pt x="2845308" y="1398270"/>
                </a:lnTo>
                <a:close/>
              </a:path>
              <a:path w="8298180" h="1398270">
                <a:moveTo>
                  <a:pt x="2778252" y="1398270"/>
                </a:moveTo>
                <a:lnTo>
                  <a:pt x="2778252" y="1388364"/>
                </a:lnTo>
                <a:lnTo>
                  <a:pt x="2740152" y="1388364"/>
                </a:lnTo>
                <a:lnTo>
                  <a:pt x="2740152" y="1398270"/>
                </a:lnTo>
                <a:lnTo>
                  <a:pt x="2778252" y="1398270"/>
                </a:lnTo>
                <a:close/>
              </a:path>
              <a:path w="8298180" h="1398270">
                <a:moveTo>
                  <a:pt x="2711958" y="1398270"/>
                </a:moveTo>
                <a:lnTo>
                  <a:pt x="2711958" y="1388364"/>
                </a:lnTo>
                <a:lnTo>
                  <a:pt x="2673858" y="1388364"/>
                </a:lnTo>
                <a:lnTo>
                  <a:pt x="2673858" y="1398270"/>
                </a:lnTo>
                <a:lnTo>
                  <a:pt x="2711958" y="1398270"/>
                </a:lnTo>
                <a:close/>
              </a:path>
              <a:path w="8298180" h="1398270">
                <a:moveTo>
                  <a:pt x="2644902" y="1398270"/>
                </a:moveTo>
                <a:lnTo>
                  <a:pt x="2644902" y="1388364"/>
                </a:lnTo>
                <a:lnTo>
                  <a:pt x="2606802" y="1388364"/>
                </a:lnTo>
                <a:lnTo>
                  <a:pt x="2606802" y="1398270"/>
                </a:lnTo>
                <a:lnTo>
                  <a:pt x="2644902" y="1398270"/>
                </a:lnTo>
                <a:close/>
              </a:path>
              <a:path w="8298180" h="1398270">
                <a:moveTo>
                  <a:pt x="2578608" y="1398270"/>
                </a:moveTo>
                <a:lnTo>
                  <a:pt x="2578608" y="1388364"/>
                </a:lnTo>
                <a:lnTo>
                  <a:pt x="2540508" y="1388364"/>
                </a:lnTo>
                <a:lnTo>
                  <a:pt x="2540508" y="1398270"/>
                </a:lnTo>
                <a:lnTo>
                  <a:pt x="2578608" y="1398270"/>
                </a:lnTo>
                <a:close/>
              </a:path>
              <a:path w="8298180" h="1398270">
                <a:moveTo>
                  <a:pt x="2511552" y="1398270"/>
                </a:moveTo>
                <a:lnTo>
                  <a:pt x="2511552" y="1388364"/>
                </a:lnTo>
                <a:lnTo>
                  <a:pt x="2473452" y="1388364"/>
                </a:lnTo>
                <a:lnTo>
                  <a:pt x="2473452" y="1398270"/>
                </a:lnTo>
                <a:lnTo>
                  <a:pt x="2511552" y="1398270"/>
                </a:lnTo>
                <a:close/>
              </a:path>
              <a:path w="8298180" h="1398270">
                <a:moveTo>
                  <a:pt x="2445258" y="1398270"/>
                </a:moveTo>
                <a:lnTo>
                  <a:pt x="2445258" y="1388364"/>
                </a:lnTo>
                <a:lnTo>
                  <a:pt x="2407158" y="1388364"/>
                </a:lnTo>
                <a:lnTo>
                  <a:pt x="2407158" y="1398270"/>
                </a:lnTo>
                <a:lnTo>
                  <a:pt x="2445258" y="1398270"/>
                </a:lnTo>
                <a:close/>
              </a:path>
              <a:path w="8298180" h="1398270">
                <a:moveTo>
                  <a:pt x="2378202" y="1398270"/>
                </a:moveTo>
                <a:lnTo>
                  <a:pt x="2378202" y="1388364"/>
                </a:lnTo>
                <a:lnTo>
                  <a:pt x="2340102" y="1388364"/>
                </a:lnTo>
                <a:lnTo>
                  <a:pt x="2340102" y="1398270"/>
                </a:lnTo>
                <a:lnTo>
                  <a:pt x="2378202" y="1398270"/>
                </a:lnTo>
                <a:close/>
              </a:path>
              <a:path w="8298180" h="1398270">
                <a:moveTo>
                  <a:pt x="2311908" y="1398270"/>
                </a:moveTo>
                <a:lnTo>
                  <a:pt x="2311908" y="1388364"/>
                </a:lnTo>
                <a:lnTo>
                  <a:pt x="2273808" y="1388364"/>
                </a:lnTo>
                <a:lnTo>
                  <a:pt x="2273808" y="1398270"/>
                </a:lnTo>
                <a:lnTo>
                  <a:pt x="2311908" y="1398270"/>
                </a:lnTo>
                <a:close/>
              </a:path>
              <a:path w="8298180" h="1398270">
                <a:moveTo>
                  <a:pt x="2244852" y="1398270"/>
                </a:moveTo>
                <a:lnTo>
                  <a:pt x="2244852" y="1388364"/>
                </a:lnTo>
                <a:lnTo>
                  <a:pt x="2206752" y="1388364"/>
                </a:lnTo>
                <a:lnTo>
                  <a:pt x="2206752" y="1398270"/>
                </a:lnTo>
                <a:lnTo>
                  <a:pt x="2244852" y="1398270"/>
                </a:lnTo>
                <a:close/>
              </a:path>
              <a:path w="8298180" h="1398270">
                <a:moveTo>
                  <a:pt x="2178558" y="1398270"/>
                </a:moveTo>
                <a:lnTo>
                  <a:pt x="2178558" y="1388364"/>
                </a:lnTo>
                <a:lnTo>
                  <a:pt x="2140458" y="1388364"/>
                </a:lnTo>
                <a:lnTo>
                  <a:pt x="2140458" y="1398270"/>
                </a:lnTo>
                <a:lnTo>
                  <a:pt x="2178558" y="1398270"/>
                </a:lnTo>
                <a:close/>
              </a:path>
              <a:path w="8298180" h="1398270">
                <a:moveTo>
                  <a:pt x="2111502" y="1398270"/>
                </a:moveTo>
                <a:lnTo>
                  <a:pt x="2111502" y="1388364"/>
                </a:lnTo>
                <a:lnTo>
                  <a:pt x="2073402" y="1388364"/>
                </a:lnTo>
                <a:lnTo>
                  <a:pt x="2073402" y="1398270"/>
                </a:lnTo>
                <a:lnTo>
                  <a:pt x="2111502" y="1398270"/>
                </a:lnTo>
                <a:close/>
              </a:path>
              <a:path w="8298180" h="1398270">
                <a:moveTo>
                  <a:pt x="2045208" y="1398270"/>
                </a:moveTo>
                <a:lnTo>
                  <a:pt x="2045208" y="1388364"/>
                </a:lnTo>
                <a:lnTo>
                  <a:pt x="2007108" y="1388364"/>
                </a:lnTo>
                <a:lnTo>
                  <a:pt x="2007108" y="1398270"/>
                </a:lnTo>
                <a:lnTo>
                  <a:pt x="2045208" y="1398270"/>
                </a:lnTo>
                <a:close/>
              </a:path>
              <a:path w="8298180" h="1398270">
                <a:moveTo>
                  <a:pt x="1978152" y="1398270"/>
                </a:moveTo>
                <a:lnTo>
                  <a:pt x="1978152" y="1388364"/>
                </a:lnTo>
                <a:lnTo>
                  <a:pt x="1940052" y="1388364"/>
                </a:lnTo>
                <a:lnTo>
                  <a:pt x="1940052" y="1398270"/>
                </a:lnTo>
                <a:lnTo>
                  <a:pt x="1978152" y="1398270"/>
                </a:lnTo>
                <a:close/>
              </a:path>
              <a:path w="8298180" h="1398270">
                <a:moveTo>
                  <a:pt x="1911858" y="1398270"/>
                </a:moveTo>
                <a:lnTo>
                  <a:pt x="1911858" y="1388364"/>
                </a:lnTo>
                <a:lnTo>
                  <a:pt x="1873758" y="1388364"/>
                </a:lnTo>
                <a:lnTo>
                  <a:pt x="1873758" y="1398270"/>
                </a:lnTo>
                <a:lnTo>
                  <a:pt x="1911858" y="1398270"/>
                </a:lnTo>
                <a:close/>
              </a:path>
              <a:path w="8298180" h="1398270">
                <a:moveTo>
                  <a:pt x="1844802" y="1398270"/>
                </a:moveTo>
                <a:lnTo>
                  <a:pt x="1844802" y="1388364"/>
                </a:lnTo>
                <a:lnTo>
                  <a:pt x="1806702" y="1388364"/>
                </a:lnTo>
                <a:lnTo>
                  <a:pt x="1806702" y="1398270"/>
                </a:lnTo>
                <a:lnTo>
                  <a:pt x="1844802" y="1398270"/>
                </a:lnTo>
                <a:close/>
              </a:path>
              <a:path w="8298180" h="1398270">
                <a:moveTo>
                  <a:pt x="1778508" y="1398270"/>
                </a:moveTo>
                <a:lnTo>
                  <a:pt x="1778508" y="1388364"/>
                </a:lnTo>
                <a:lnTo>
                  <a:pt x="1740408" y="1388364"/>
                </a:lnTo>
                <a:lnTo>
                  <a:pt x="1740408" y="1398270"/>
                </a:lnTo>
                <a:lnTo>
                  <a:pt x="1778508" y="1398270"/>
                </a:lnTo>
                <a:close/>
              </a:path>
              <a:path w="8298180" h="1398270">
                <a:moveTo>
                  <a:pt x="1711452" y="1398270"/>
                </a:moveTo>
                <a:lnTo>
                  <a:pt x="1711452" y="1388364"/>
                </a:lnTo>
                <a:lnTo>
                  <a:pt x="1673352" y="1388364"/>
                </a:lnTo>
                <a:lnTo>
                  <a:pt x="1673352" y="1398270"/>
                </a:lnTo>
                <a:lnTo>
                  <a:pt x="1711452" y="1398270"/>
                </a:lnTo>
                <a:close/>
              </a:path>
              <a:path w="8298180" h="1398270">
                <a:moveTo>
                  <a:pt x="1645158" y="1398270"/>
                </a:moveTo>
                <a:lnTo>
                  <a:pt x="1645158" y="1388364"/>
                </a:lnTo>
                <a:lnTo>
                  <a:pt x="1607058" y="1388364"/>
                </a:lnTo>
                <a:lnTo>
                  <a:pt x="1607058" y="1398270"/>
                </a:lnTo>
                <a:lnTo>
                  <a:pt x="1645158" y="1398270"/>
                </a:lnTo>
                <a:close/>
              </a:path>
              <a:path w="8298180" h="1398270">
                <a:moveTo>
                  <a:pt x="1578102" y="1398270"/>
                </a:moveTo>
                <a:lnTo>
                  <a:pt x="1578102" y="1388364"/>
                </a:lnTo>
                <a:lnTo>
                  <a:pt x="1540002" y="1388364"/>
                </a:lnTo>
                <a:lnTo>
                  <a:pt x="1540002" y="1398270"/>
                </a:lnTo>
                <a:lnTo>
                  <a:pt x="1578102" y="1398270"/>
                </a:lnTo>
                <a:close/>
              </a:path>
              <a:path w="8298180" h="1398270">
                <a:moveTo>
                  <a:pt x="1511808" y="1398270"/>
                </a:moveTo>
                <a:lnTo>
                  <a:pt x="1511808" y="1388364"/>
                </a:lnTo>
                <a:lnTo>
                  <a:pt x="1473708" y="1388364"/>
                </a:lnTo>
                <a:lnTo>
                  <a:pt x="1473708" y="1398270"/>
                </a:lnTo>
                <a:lnTo>
                  <a:pt x="1511808" y="1398270"/>
                </a:lnTo>
                <a:close/>
              </a:path>
              <a:path w="8298180" h="1398270">
                <a:moveTo>
                  <a:pt x="1444752" y="1398270"/>
                </a:moveTo>
                <a:lnTo>
                  <a:pt x="1444752" y="1388364"/>
                </a:lnTo>
                <a:lnTo>
                  <a:pt x="1406652" y="1388364"/>
                </a:lnTo>
                <a:lnTo>
                  <a:pt x="1406652" y="1398270"/>
                </a:lnTo>
                <a:lnTo>
                  <a:pt x="1444752" y="1398270"/>
                </a:lnTo>
                <a:close/>
              </a:path>
              <a:path w="8298180" h="1398270">
                <a:moveTo>
                  <a:pt x="1378458" y="1398270"/>
                </a:moveTo>
                <a:lnTo>
                  <a:pt x="1378458" y="1388364"/>
                </a:lnTo>
                <a:lnTo>
                  <a:pt x="1340358" y="1388364"/>
                </a:lnTo>
                <a:lnTo>
                  <a:pt x="1340358" y="1398270"/>
                </a:lnTo>
                <a:lnTo>
                  <a:pt x="1378458" y="1398270"/>
                </a:lnTo>
                <a:close/>
              </a:path>
              <a:path w="8298180" h="1398270">
                <a:moveTo>
                  <a:pt x="1311402" y="1398270"/>
                </a:moveTo>
                <a:lnTo>
                  <a:pt x="1311402" y="1388364"/>
                </a:lnTo>
                <a:lnTo>
                  <a:pt x="1273302" y="1388364"/>
                </a:lnTo>
                <a:lnTo>
                  <a:pt x="1273302" y="1398270"/>
                </a:lnTo>
                <a:lnTo>
                  <a:pt x="1311402" y="1398270"/>
                </a:lnTo>
                <a:close/>
              </a:path>
              <a:path w="8298180" h="1398270">
                <a:moveTo>
                  <a:pt x="1245108" y="1398270"/>
                </a:moveTo>
                <a:lnTo>
                  <a:pt x="1245108" y="1388364"/>
                </a:lnTo>
                <a:lnTo>
                  <a:pt x="1207008" y="1388364"/>
                </a:lnTo>
                <a:lnTo>
                  <a:pt x="1207008" y="1398270"/>
                </a:lnTo>
                <a:lnTo>
                  <a:pt x="1245108" y="1398270"/>
                </a:lnTo>
                <a:close/>
              </a:path>
              <a:path w="8298180" h="1398270">
                <a:moveTo>
                  <a:pt x="1178052" y="1398270"/>
                </a:moveTo>
                <a:lnTo>
                  <a:pt x="1178052" y="1388364"/>
                </a:lnTo>
                <a:lnTo>
                  <a:pt x="1139952" y="1388364"/>
                </a:lnTo>
                <a:lnTo>
                  <a:pt x="1139952" y="1398270"/>
                </a:lnTo>
                <a:lnTo>
                  <a:pt x="1178052" y="1398270"/>
                </a:lnTo>
                <a:close/>
              </a:path>
              <a:path w="8298180" h="1398270">
                <a:moveTo>
                  <a:pt x="1111758" y="1398270"/>
                </a:moveTo>
                <a:lnTo>
                  <a:pt x="1111758" y="1388364"/>
                </a:lnTo>
                <a:lnTo>
                  <a:pt x="1073658" y="1388364"/>
                </a:lnTo>
                <a:lnTo>
                  <a:pt x="1073658" y="1398270"/>
                </a:lnTo>
                <a:lnTo>
                  <a:pt x="1111758" y="1398270"/>
                </a:lnTo>
                <a:close/>
              </a:path>
              <a:path w="8298180" h="1398270">
                <a:moveTo>
                  <a:pt x="1044702" y="1398270"/>
                </a:moveTo>
                <a:lnTo>
                  <a:pt x="1044702" y="1388364"/>
                </a:lnTo>
                <a:lnTo>
                  <a:pt x="1006602" y="1388364"/>
                </a:lnTo>
                <a:lnTo>
                  <a:pt x="1006602" y="1398270"/>
                </a:lnTo>
                <a:lnTo>
                  <a:pt x="1044702" y="1398270"/>
                </a:lnTo>
                <a:close/>
              </a:path>
              <a:path w="8298180" h="1398270">
                <a:moveTo>
                  <a:pt x="978408" y="1398270"/>
                </a:moveTo>
                <a:lnTo>
                  <a:pt x="978408" y="1388364"/>
                </a:lnTo>
                <a:lnTo>
                  <a:pt x="940308" y="1388364"/>
                </a:lnTo>
                <a:lnTo>
                  <a:pt x="940308" y="1398270"/>
                </a:lnTo>
                <a:lnTo>
                  <a:pt x="978408" y="1398270"/>
                </a:lnTo>
                <a:close/>
              </a:path>
              <a:path w="8298180" h="1398270">
                <a:moveTo>
                  <a:pt x="911352" y="1398270"/>
                </a:moveTo>
                <a:lnTo>
                  <a:pt x="911352" y="1388364"/>
                </a:lnTo>
                <a:lnTo>
                  <a:pt x="873252" y="1388364"/>
                </a:lnTo>
                <a:lnTo>
                  <a:pt x="873252" y="1398270"/>
                </a:lnTo>
                <a:lnTo>
                  <a:pt x="911352" y="1398270"/>
                </a:lnTo>
                <a:close/>
              </a:path>
              <a:path w="8298180" h="1398270">
                <a:moveTo>
                  <a:pt x="845058" y="1398270"/>
                </a:moveTo>
                <a:lnTo>
                  <a:pt x="845058" y="1388364"/>
                </a:lnTo>
                <a:lnTo>
                  <a:pt x="806958" y="1388364"/>
                </a:lnTo>
                <a:lnTo>
                  <a:pt x="806958" y="1398270"/>
                </a:lnTo>
                <a:lnTo>
                  <a:pt x="845058" y="1398270"/>
                </a:lnTo>
                <a:close/>
              </a:path>
              <a:path w="8298180" h="1398270">
                <a:moveTo>
                  <a:pt x="778002" y="1398270"/>
                </a:moveTo>
                <a:lnTo>
                  <a:pt x="778002" y="1388364"/>
                </a:lnTo>
                <a:lnTo>
                  <a:pt x="739902" y="1388364"/>
                </a:lnTo>
                <a:lnTo>
                  <a:pt x="739902" y="1398270"/>
                </a:lnTo>
                <a:lnTo>
                  <a:pt x="778002" y="1398270"/>
                </a:lnTo>
                <a:close/>
              </a:path>
              <a:path w="8298180" h="1398270">
                <a:moveTo>
                  <a:pt x="711708" y="1398270"/>
                </a:moveTo>
                <a:lnTo>
                  <a:pt x="711708" y="1388364"/>
                </a:lnTo>
                <a:lnTo>
                  <a:pt x="673608" y="1388364"/>
                </a:lnTo>
                <a:lnTo>
                  <a:pt x="673608" y="1398270"/>
                </a:lnTo>
                <a:lnTo>
                  <a:pt x="711708" y="1398270"/>
                </a:lnTo>
                <a:close/>
              </a:path>
              <a:path w="8298180" h="1398270">
                <a:moveTo>
                  <a:pt x="644652" y="1398270"/>
                </a:moveTo>
                <a:lnTo>
                  <a:pt x="644652" y="1388364"/>
                </a:lnTo>
                <a:lnTo>
                  <a:pt x="606552" y="1388364"/>
                </a:lnTo>
                <a:lnTo>
                  <a:pt x="606552" y="1398270"/>
                </a:lnTo>
                <a:lnTo>
                  <a:pt x="644652" y="1398270"/>
                </a:lnTo>
                <a:close/>
              </a:path>
              <a:path w="8298180" h="1398270">
                <a:moveTo>
                  <a:pt x="578358" y="1398270"/>
                </a:moveTo>
                <a:lnTo>
                  <a:pt x="578358" y="1388364"/>
                </a:lnTo>
                <a:lnTo>
                  <a:pt x="540258" y="1388364"/>
                </a:lnTo>
                <a:lnTo>
                  <a:pt x="540258" y="1398270"/>
                </a:lnTo>
                <a:lnTo>
                  <a:pt x="578358" y="1398270"/>
                </a:lnTo>
                <a:close/>
              </a:path>
              <a:path w="8298180" h="1398270">
                <a:moveTo>
                  <a:pt x="511302" y="1398270"/>
                </a:moveTo>
                <a:lnTo>
                  <a:pt x="511302" y="1388364"/>
                </a:lnTo>
                <a:lnTo>
                  <a:pt x="473202" y="1388364"/>
                </a:lnTo>
                <a:lnTo>
                  <a:pt x="473202" y="1398270"/>
                </a:lnTo>
                <a:lnTo>
                  <a:pt x="511302" y="1398270"/>
                </a:lnTo>
                <a:close/>
              </a:path>
              <a:path w="8298180" h="1398270">
                <a:moveTo>
                  <a:pt x="445008" y="1398270"/>
                </a:moveTo>
                <a:lnTo>
                  <a:pt x="445008" y="1388364"/>
                </a:lnTo>
                <a:lnTo>
                  <a:pt x="406907" y="1388364"/>
                </a:lnTo>
                <a:lnTo>
                  <a:pt x="406907" y="1398270"/>
                </a:lnTo>
                <a:lnTo>
                  <a:pt x="445008" y="1398270"/>
                </a:lnTo>
                <a:close/>
              </a:path>
              <a:path w="8298180" h="1398270">
                <a:moveTo>
                  <a:pt x="377951" y="1398270"/>
                </a:moveTo>
                <a:lnTo>
                  <a:pt x="377951" y="1388364"/>
                </a:lnTo>
                <a:lnTo>
                  <a:pt x="339851" y="1388364"/>
                </a:lnTo>
                <a:lnTo>
                  <a:pt x="339851" y="1398270"/>
                </a:lnTo>
                <a:lnTo>
                  <a:pt x="377951" y="1398270"/>
                </a:lnTo>
                <a:close/>
              </a:path>
              <a:path w="8298180" h="1398270">
                <a:moveTo>
                  <a:pt x="311657" y="1398270"/>
                </a:moveTo>
                <a:lnTo>
                  <a:pt x="311657" y="1388364"/>
                </a:lnTo>
                <a:lnTo>
                  <a:pt x="273557" y="1388364"/>
                </a:lnTo>
                <a:lnTo>
                  <a:pt x="273557" y="1398270"/>
                </a:lnTo>
                <a:lnTo>
                  <a:pt x="311657" y="1398270"/>
                </a:lnTo>
                <a:close/>
              </a:path>
              <a:path w="8298180" h="1398270">
                <a:moveTo>
                  <a:pt x="244601" y="1398270"/>
                </a:moveTo>
                <a:lnTo>
                  <a:pt x="244601" y="1388364"/>
                </a:lnTo>
                <a:lnTo>
                  <a:pt x="206501" y="1388364"/>
                </a:lnTo>
                <a:lnTo>
                  <a:pt x="206501" y="1398270"/>
                </a:lnTo>
                <a:lnTo>
                  <a:pt x="244601" y="1398270"/>
                </a:lnTo>
                <a:close/>
              </a:path>
              <a:path w="8298180" h="1398270">
                <a:moveTo>
                  <a:pt x="178307" y="1398270"/>
                </a:moveTo>
                <a:lnTo>
                  <a:pt x="178307" y="1388364"/>
                </a:lnTo>
                <a:lnTo>
                  <a:pt x="140207" y="1388364"/>
                </a:lnTo>
                <a:lnTo>
                  <a:pt x="140207" y="1398270"/>
                </a:lnTo>
                <a:lnTo>
                  <a:pt x="178307" y="1398270"/>
                </a:lnTo>
                <a:close/>
              </a:path>
              <a:path w="8298180" h="1398270">
                <a:moveTo>
                  <a:pt x="111251" y="1398270"/>
                </a:moveTo>
                <a:lnTo>
                  <a:pt x="111251" y="1388364"/>
                </a:lnTo>
                <a:lnTo>
                  <a:pt x="73151" y="1388364"/>
                </a:lnTo>
                <a:lnTo>
                  <a:pt x="73151" y="1398270"/>
                </a:lnTo>
                <a:lnTo>
                  <a:pt x="111251" y="139827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9525">
            <a:solidFill>
              <a:schemeClr val="accent5">
                <a:lumMod val="75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TW" altLang="en-US">
              <a:ln w="3810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332656"/>
            <a:ext cx="3984625" cy="796925"/>
          </a:xfrm>
        </p:spPr>
        <p:txBody>
          <a:bodyPr lIns="45720" rIns="45720"/>
          <a:lstStyle/>
          <a:p>
            <a:pPr eaLnBrk="1" hangingPunct="1"/>
            <a:r>
              <a:rPr lang="zh-TW" altLang="en-US" dirty="0" smtClean="0"/>
              <a:t>課程發展程序</a:t>
            </a:r>
          </a:p>
        </p:txBody>
      </p:sp>
      <p:sp>
        <p:nvSpPr>
          <p:cNvPr id="37891" name="Text Box 23"/>
          <p:cNvSpPr txBox="1">
            <a:spLocks noChangeArrowheads="1"/>
          </p:cNvSpPr>
          <p:nvPr/>
        </p:nvSpPr>
        <p:spPr bwMode="auto">
          <a:xfrm>
            <a:off x="654656" y="1772816"/>
            <a:ext cx="677108" cy="2542932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課程發展目標</a:t>
            </a:r>
          </a:p>
        </p:txBody>
      </p:sp>
      <p:sp>
        <p:nvSpPr>
          <p:cNvPr id="37892" name="Text Box 25"/>
          <p:cNvSpPr txBox="1">
            <a:spLocks noChangeArrowheads="1"/>
          </p:cNvSpPr>
          <p:nvPr/>
        </p:nvSpPr>
        <p:spPr bwMode="auto">
          <a:xfrm>
            <a:off x="2310567" y="1772816"/>
            <a:ext cx="677108" cy="2494151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教學目標</a:t>
            </a:r>
          </a:p>
        </p:txBody>
      </p:sp>
      <p:sp>
        <p:nvSpPr>
          <p:cNvPr id="37893" name="Text Box 26"/>
          <p:cNvSpPr txBox="1">
            <a:spLocks noChangeArrowheads="1"/>
          </p:cNvSpPr>
          <p:nvPr/>
        </p:nvSpPr>
        <p:spPr bwMode="auto">
          <a:xfrm>
            <a:off x="3951224" y="1772816"/>
            <a:ext cx="1169551" cy="2554545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wrap="square">
            <a:spAutoFit/>
          </a:bodyPr>
          <a:lstStyle/>
          <a:p>
            <a:pPr marL="72000">
              <a:spcBef>
                <a:spcPts val="0"/>
              </a:spcBef>
            </a:pPr>
            <a:r>
              <a:rPr lang="zh-TW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內容與方法</a:t>
            </a:r>
          </a:p>
          <a:p>
            <a:pPr marL="72000">
              <a:spcBef>
                <a:spcPts val="0"/>
              </a:spcBef>
            </a:pPr>
            <a:r>
              <a:rPr lang="zh-TW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教學活動</a:t>
            </a:r>
            <a:endParaRPr lang="en-US" altLang="zh-TW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7894" name="Text Box 27"/>
          <p:cNvSpPr txBox="1">
            <a:spLocks noChangeArrowheads="1"/>
          </p:cNvSpPr>
          <p:nvPr/>
        </p:nvSpPr>
        <p:spPr bwMode="auto">
          <a:xfrm>
            <a:off x="6132648" y="1772816"/>
            <a:ext cx="677108" cy="2566159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教學評量</a:t>
            </a:r>
          </a:p>
        </p:txBody>
      </p:sp>
      <p:sp>
        <p:nvSpPr>
          <p:cNvPr id="37895" name="Text Box 28"/>
          <p:cNvSpPr txBox="1">
            <a:spLocks noChangeArrowheads="1"/>
          </p:cNvSpPr>
          <p:nvPr/>
        </p:nvSpPr>
        <p:spPr bwMode="auto">
          <a:xfrm>
            <a:off x="7812360" y="1772816"/>
            <a:ext cx="677108" cy="2638167"/>
          </a:xfrm>
          <a:prstGeom prst="rect">
            <a:avLst/>
          </a:prstGeom>
          <a:solidFill>
            <a:srgbClr val="CC99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課程評量</a:t>
            </a:r>
          </a:p>
        </p:txBody>
      </p:sp>
      <p:sp>
        <p:nvSpPr>
          <p:cNvPr id="37896" name="Line 29"/>
          <p:cNvSpPr>
            <a:spLocks noChangeShapeType="1"/>
          </p:cNvSpPr>
          <p:nvPr/>
        </p:nvSpPr>
        <p:spPr bwMode="auto">
          <a:xfrm>
            <a:off x="1403350" y="4078139"/>
            <a:ext cx="720725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zh-TW" altLang="en-US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7897" name="Line 30"/>
          <p:cNvSpPr>
            <a:spLocks noChangeShapeType="1"/>
          </p:cNvSpPr>
          <p:nvPr/>
        </p:nvSpPr>
        <p:spPr bwMode="auto">
          <a:xfrm>
            <a:off x="2987675" y="4078139"/>
            <a:ext cx="792163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zh-TW" altLang="en-US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7898" name="Line 31"/>
          <p:cNvSpPr>
            <a:spLocks noChangeShapeType="1"/>
          </p:cNvSpPr>
          <p:nvPr/>
        </p:nvSpPr>
        <p:spPr bwMode="auto">
          <a:xfrm>
            <a:off x="5292725" y="4078139"/>
            <a:ext cx="8636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zh-TW" altLang="en-US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7899" name="Line 32"/>
          <p:cNvSpPr>
            <a:spLocks noChangeShapeType="1"/>
          </p:cNvSpPr>
          <p:nvPr/>
        </p:nvSpPr>
        <p:spPr bwMode="auto">
          <a:xfrm>
            <a:off x="7092950" y="4078139"/>
            <a:ext cx="6477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zh-TW" altLang="en-US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755650" y="4436914"/>
            <a:ext cx="7416800" cy="576262"/>
            <a:chOff x="755650" y="4436914"/>
            <a:chExt cx="7416800" cy="576262"/>
          </a:xfrm>
        </p:grpSpPr>
        <p:sp>
          <p:nvSpPr>
            <p:cNvPr id="37900" name="Line 34"/>
            <p:cNvSpPr>
              <a:spLocks noChangeShapeType="1"/>
            </p:cNvSpPr>
            <p:nvPr/>
          </p:nvSpPr>
          <p:spPr bwMode="auto">
            <a:xfrm flipV="1">
              <a:off x="2555875" y="4436914"/>
              <a:ext cx="0" cy="57626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zh-TW" altLang="en-US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37901" name="Line 35"/>
            <p:cNvSpPr>
              <a:spLocks noChangeShapeType="1"/>
            </p:cNvSpPr>
            <p:nvPr/>
          </p:nvSpPr>
          <p:spPr bwMode="auto">
            <a:xfrm flipV="1">
              <a:off x="6588125" y="4436914"/>
              <a:ext cx="0" cy="57626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zh-TW" altLang="en-US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37902" name="Line 36"/>
            <p:cNvSpPr>
              <a:spLocks noChangeShapeType="1"/>
            </p:cNvSpPr>
            <p:nvPr/>
          </p:nvSpPr>
          <p:spPr bwMode="auto">
            <a:xfrm>
              <a:off x="2555875" y="5013176"/>
              <a:ext cx="403225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zh-TW" altLang="en-US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37903" name="Line 37"/>
            <p:cNvSpPr>
              <a:spLocks noChangeShapeType="1"/>
            </p:cNvSpPr>
            <p:nvPr/>
          </p:nvSpPr>
          <p:spPr bwMode="auto">
            <a:xfrm flipV="1">
              <a:off x="4572000" y="4436914"/>
              <a:ext cx="0" cy="57626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zh-TW" altLang="en-US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37904" name="Line 38"/>
            <p:cNvSpPr>
              <a:spLocks noChangeShapeType="1"/>
            </p:cNvSpPr>
            <p:nvPr/>
          </p:nvSpPr>
          <p:spPr bwMode="auto">
            <a:xfrm>
              <a:off x="8172450" y="4436914"/>
              <a:ext cx="0" cy="576262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zh-TW" altLang="en-US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37905" name="Line 39"/>
            <p:cNvSpPr>
              <a:spLocks noChangeShapeType="1"/>
            </p:cNvSpPr>
            <p:nvPr/>
          </p:nvSpPr>
          <p:spPr bwMode="auto">
            <a:xfrm>
              <a:off x="6588125" y="5013176"/>
              <a:ext cx="158432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zh-TW" altLang="en-US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37906" name="Line 40"/>
            <p:cNvSpPr>
              <a:spLocks noChangeShapeType="1"/>
            </p:cNvSpPr>
            <p:nvPr/>
          </p:nvSpPr>
          <p:spPr bwMode="auto">
            <a:xfrm>
              <a:off x="755650" y="4436914"/>
              <a:ext cx="0" cy="576262"/>
            </a:xfrm>
            <a:prstGeom prst="line">
              <a:avLst/>
            </a:prstGeom>
            <a:ln>
              <a:headEnd type="triangle" w="med" len="med"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zh-TW" altLang="en-US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37907" name="Line 42"/>
            <p:cNvSpPr>
              <a:spLocks noChangeShapeType="1"/>
            </p:cNvSpPr>
            <p:nvPr/>
          </p:nvSpPr>
          <p:spPr bwMode="auto">
            <a:xfrm flipH="1">
              <a:off x="755650" y="5013176"/>
              <a:ext cx="180022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zh-TW" altLang="en-US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20" name="向右箭號 19"/>
          <p:cNvSpPr/>
          <p:nvPr/>
        </p:nvSpPr>
        <p:spPr bwMode="auto">
          <a:xfrm>
            <a:off x="1331640" y="3861048"/>
            <a:ext cx="936104" cy="432048"/>
          </a:xfrm>
          <a:prstGeom prst="rightArrow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向右箭號 20"/>
          <p:cNvSpPr/>
          <p:nvPr/>
        </p:nvSpPr>
        <p:spPr bwMode="auto">
          <a:xfrm>
            <a:off x="2987824" y="3861048"/>
            <a:ext cx="936104" cy="432048"/>
          </a:xfrm>
          <a:prstGeom prst="rightArrow">
            <a:avLst/>
          </a:prstGeom>
          <a:gradFill>
            <a:gsLst>
              <a:gs pos="0">
                <a:srgbClr val="00B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向右箭號 21"/>
          <p:cNvSpPr/>
          <p:nvPr/>
        </p:nvSpPr>
        <p:spPr bwMode="auto">
          <a:xfrm>
            <a:off x="5141952" y="3861048"/>
            <a:ext cx="936104" cy="432048"/>
          </a:xfrm>
          <a:prstGeom prst="rightArrow">
            <a:avLst/>
          </a:prstGeom>
          <a:gradFill>
            <a:gsLst>
              <a:gs pos="0">
                <a:srgbClr val="0033CC"/>
              </a:gs>
              <a:gs pos="50000">
                <a:srgbClr val="9CB86E"/>
              </a:gs>
              <a:gs pos="100000">
                <a:srgbClr val="156B13"/>
              </a:gs>
            </a:gsLst>
            <a:lin ang="108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向右箭號 22"/>
          <p:cNvSpPr/>
          <p:nvPr/>
        </p:nvSpPr>
        <p:spPr bwMode="auto">
          <a:xfrm>
            <a:off x="6839080" y="3861048"/>
            <a:ext cx="936104" cy="432048"/>
          </a:xfrm>
          <a:prstGeom prst="rightArrow">
            <a:avLst/>
          </a:prstGeom>
          <a:gradFill>
            <a:gsLst>
              <a:gs pos="0">
                <a:srgbClr val="7030A0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08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628650" y="1341438"/>
            <a:ext cx="6586538" cy="42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Blip>
                <a:blip r:embed="rId2"/>
              </a:buBlip>
            </a:pP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成立課程發展小組</a:t>
            </a:r>
          </a:p>
          <a:p>
            <a:pPr marL="609600" indent="-609600">
              <a:spcBef>
                <a:spcPct val="20000"/>
              </a:spcBef>
              <a:buBlip>
                <a:blip r:embed="rId2"/>
              </a:buBlip>
            </a:pP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籌畫課程發展目標架構</a:t>
            </a:r>
          </a:p>
          <a:p>
            <a:pPr marL="990600" lvl="1" indent="-533400" algn="l">
              <a:spcBef>
                <a:spcPct val="20000"/>
              </a:spcBef>
              <a:buFont typeface="Wingdings" pitchFamily="2" charset="2"/>
              <a:buChar char="u"/>
            </a:pPr>
            <a:r>
              <a:rPr kumimoji="0" lang="zh-TW" altLang="en-US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收集課程發展資料</a:t>
            </a:r>
          </a:p>
          <a:p>
            <a:pPr marL="990600" lvl="1" indent="-533400" algn="l">
              <a:spcBef>
                <a:spcPct val="20000"/>
              </a:spcBef>
              <a:buFont typeface="Wingdings" pitchFamily="2" charset="2"/>
              <a:buChar char="u"/>
            </a:pPr>
            <a:r>
              <a:rPr kumimoji="0" lang="zh-TW" altLang="en-US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釐定課程發展方針</a:t>
            </a:r>
          </a:p>
          <a:p>
            <a:pPr marL="990600" lvl="1" indent="-533400" algn="l">
              <a:spcBef>
                <a:spcPct val="20000"/>
              </a:spcBef>
              <a:buFont typeface="Wingdings" pitchFamily="2" charset="2"/>
              <a:buChar char="u"/>
            </a:pPr>
            <a:r>
              <a:rPr kumimoji="0" lang="zh-TW" altLang="en-US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規劃課程組織模式</a:t>
            </a:r>
          </a:p>
          <a:p>
            <a:pPr marL="990600" lvl="1" indent="-533400" algn="l">
              <a:spcBef>
                <a:spcPct val="20000"/>
              </a:spcBef>
              <a:buFont typeface="Wingdings" pitchFamily="2" charset="2"/>
              <a:buChar char="u"/>
            </a:pPr>
            <a:r>
              <a:rPr kumimoji="0" lang="zh-TW" altLang="en-US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確立課程發展程序</a:t>
            </a:r>
          </a:p>
          <a:p>
            <a:pPr marL="609600" indent="-609600" algn="l"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3200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確定教育目標與課程發展目標</a:t>
            </a:r>
          </a:p>
          <a:p>
            <a:pPr marL="609600" indent="-609600" algn="l"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3200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發展課程範圍順序與組織</a:t>
            </a:r>
          </a:p>
        </p:txBody>
      </p:sp>
      <p:sp>
        <p:nvSpPr>
          <p:cNvPr id="86024" name="Rectangle 8"/>
          <p:cNvSpPr>
            <a:spLocks noChangeArrowheads="1"/>
          </p:cNvSpPr>
          <p:nvPr/>
        </p:nvSpPr>
        <p:spPr bwMode="auto">
          <a:xfrm>
            <a:off x="467544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zh-TW" alt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課程發展步驟 </a:t>
            </a:r>
            <a:r>
              <a:rPr lang="zh-TW" altLang="en-US" sz="4400" b="1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一</a:t>
            </a:r>
            <a:endParaRPr lang="en-US" altLang="zh-TW" sz="44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642938" y="1484313"/>
            <a:ext cx="8229600" cy="42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編製防災教育課程</a:t>
            </a:r>
          </a:p>
          <a:p>
            <a:pPr marL="742950" lvl="1" indent="-285750" algn="l">
              <a:spcBef>
                <a:spcPct val="20000"/>
              </a:spcBef>
              <a:buFont typeface="Wingdings" pitchFamily="2" charset="2"/>
              <a:buChar char="u"/>
            </a:pPr>
            <a:r>
              <a:rPr kumimoji="0" lang="zh-TW" altLang="en-US" sz="2000" b="1" dirty="0">
                <a:solidFill>
                  <a:srgbClr val="0033CC"/>
                </a:solidFill>
                <a:ea typeface="標楷體" pitchFamily="65" charset="-120"/>
              </a:rPr>
              <a:t>分析現行課程選取可用之教材</a:t>
            </a:r>
          </a:p>
          <a:p>
            <a:pPr marL="742950" lvl="1" indent="-285750" algn="l">
              <a:spcBef>
                <a:spcPct val="20000"/>
              </a:spcBef>
              <a:buFont typeface="Wingdings" pitchFamily="2" charset="2"/>
              <a:buChar char="u"/>
            </a:pPr>
            <a:r>
              <a:rPr kumimoji="0" lang="zh-TW" altLang="en-US" sz="2000" b="1" dirty="0">
                <a:solidFill>
                  <a:srgbClr val="0033CC"/>
                </a:solidFill>
                <a:ea typeface="標楷體" pitchFamily="65" charset="-120"/>
              </a:rPr>
              <a:t>評估地區教學資源</a:t>
            </a:r>
          </a:p>
          <a:p>
            <a:pPr marL="742950" lvl="1" indent="-285750" algn="l">
              <a:spcBef>
                <a:spcPct val="20000"/>
              </a:spcBef>
              <a:buFont typeface="Wingdings" pitchFamily="2" charset="2"/>
              <a:buChar char="u"/>
            </a:pPr>
            <a:r>
              <a:rPr kumimoji="0" lang="zh-TW" altLang="en-US" sz="2000" b="1" dirty="0">
                <a:solidFill>
                  <a:srgbClr val="0033CC"/>
                </a:solidFill>
                <a:ea typeface="標楷體" pitchFamily="65" charset="-120"/>
              </a:rPr>
              <a:t>發展新的教材以融入現行教材中</a:t>
            </a:r>
          </a:p>
          <a:p>
            <a:pPr marL="742950" lvl="1" indent="-285750" algn="l">
              <a:spcBef>
                <a:spcPct val="20000"/>
              </a:spcBef>
              <a:buFont typeface="Wingdings" pitchFamily="2" charset="2"/>
              <a:buChar char="u"/>
            </a:pPr>
            <a:r>
              <a:rPr kumimoji="0" lang="zh-TW" altLang="en-US" sz="2000" b="1" dirty="0">
                <a:solidFill>
                  <a:srgbClr val="0033CC"/>
                </a:solidFill>
                <a:ea typeface="標楷體" pitchFamily="65" charset="-120"/>
              </a:rPr>
              <a:t>組織教材以完成環境課程編製</a:t>
            </a:r>
          </a:p>
          <a:p>
            <a:pPr marL="342900" indent="-342900">
              <a:spcBef>
                <a:spcPct val="20000"/>
              </a:spcBef>
              <a:buBlip>
                <a:blip r:embed="rId2"/>
              </a:buBlip>
            </a:pP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課程試用</a:t>
            </a:r>
          </a:p>
          <a:p>
            <a:pPr marL="342900" indent="-342900">
              <a:spcBef>
                <a:spcPct val="20000"/>
              </a:spcBef>
              <a:buBlip>
                <a:blip r:embed="rId2"/>
              </a:buBlip>
            </a:pP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課程評鑑</a:t>
            </a:r>
          </a:p>
          <a:p>
            <a:pPr marL="342900" indent="-342900">
              <a:spcBef>
                <a:spcPct val="20000"/>
              </a:spcBef>
              <a:buBlip>
                <a:blip r:embed="rId2"/>
              </a:buBlip>
            </a:pP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課程修訂與推廣</a:t>
            </a:r>
          </a:p>
          <a:p>
            <a:pPr marL="342900" indent="-342900" algn="l">
              <a:spcBef>
                <a:spcPct val="20000"/>
              </a:spcBef>
              <a:buFontTx/>
              <a:buBlip>
                <a:blip r:embed="rId2"/>
              </a:buBlip>
            </a:pPr>
            <a:endParaRPr kumimoji="0" lang="en-US" altLang="zh-TW" sz="3200" dirty="0">
              <a:ea typeface="標楷體" pitchFamily="65" charset="-120"/>
            </a:endParaRP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395536" y="6824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zh-TW" alt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課程發展步驟 </a:t>
            </a:r>
            <a:r>
              <a:rPr lang="zh-TW" altLang="en-US" sz="4400" b="1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二</a:t>
            </a:r>
            <a:endParaRPr lang="en-US" altLang="zh-TW" sz="44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ea typeface="華康中黑體" pitchFamily="49" charset="-120"/>
              </a:rPr>
              <a:t>前</a:t>
            </a:r>
            <a:r>
              <a:rPr lang="en-US" altLang="zh-TW" b="0" dirty="0" smtClean="0">
                <a:ea typeface="華康中黑體" pitchFamily="49" charset="-120"/>
              </a:rPr>
              <a:t>10</a:t>
            </a:r>
            <a:r>
              <a:rPr lang="zh-TW" altLang="en-US" b="0" dirty="0" smtClean="0">
                <a:ea typeface="華康中黑體" pitchFamily="49" charset="-120"/>
              </a:rPr>
              <a:t>名皆為人禍</a:t>
            </a:r>
            <a:endParaRPr lang="zh-TW" altLang="en-US" b="0" dirty="0">
              <a:ea typeface="華康中黑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733925"/>
          </a:xfrm>
        </p:spPr>
        <p:txBody>
          <a:bodyPr/>
          <a:lstStyle/>
          <a:p>
            <a:pPr>
              <a:buNone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 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伊拉克：自殺炸彈客跟汽車炸彈</a:t>
            </a:r>
          </a:p>
          <a:p>
            <a:pPr>
              <a:buNone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阿富汗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綁架跟暗殺</a:t>
            </a:r>
          </a:p>
          <a:p>
            <a:pPr>
              <a:buNone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巴基斯坦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反美</a:t>
            </a:r>
          </a:p>
          <a:p>
            <a:pPr>
              <a:buNone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索馬利亞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反美跟海盜</a:t>
            </a:r>
          </a:p>
          <a:p>
            <a:pPr>
              <a:buNone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5.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巴布亞新幾內亞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謀殺、武裝搶劫</a:t>
            </a:r>
          </a:p>
          <a:p>
            <a:pPr>
              <a:buNone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6.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哥倫比亞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犯罪率、綁架、搶劫、謀殺</a:t>
            </a:r>
          </a:p>
          <a:p>
            <a:pPr>
              <a:buNone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7.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蘇丹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疾病</a:t>
            </a:r>
          </a:p>
          <a:p>
            <a:pPr>
              <a:buNone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8.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蒲隆地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內戰</a:t>
            </a:r>
          </a:p>
          <a:p>
            <a:pPr>
              <a:buNone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9.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俄羅斯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游擊隊跟恐怖份子</a:t>
            </a:r>
          </a:p>
          <a:p>
            <a:pPr>
              <a:buNone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10.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海地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示威暴動，沒有警力，水電不足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</a:t>
            </a:r>
            <a:endParaRPr lang="zh-TW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EDAC-3432-4448-8C58-59FE05A03C53}" type="slidenum">
              <a:rPr lang="zh-TW" altLang="en-US" smtClean="0"/>
              <a:pPr/>
              <a:t>4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22337"/>
          </a:xfrm>
        </p:spPr>
        <p:txBody>
          <a:bodyPr lIns="45720" rIns="45720"/>
          <a:lstStyle/>
          <a:p>
            <a:r>
              <a:rPr lang="zh-TW" altLang="en-US" sz="3600" dirty="0" smtClean="0"/>
              <a:t>課程發展步驟 三</a:t>
            </a:r>
            <a:endParaRPr lang="zh-TW" altLang="en-US" sz="3400" b="1" dirty="0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07704" y="1556792"/>
            <a:ext cx="8388424" cy="5040312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buFont typeface="Wingdings" pitchFamily="2" charset="2"/>
              <a:buChar char="u"/>
              <a:defRPr/>
            </a:pPr>
            <a:r>
              <a:rPr lang="zh-TW" altLang="en-US" sz="2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選擇適當的防災主題</a:t>
            </a:r>
          </a:p>
          <a:p>
            <a:pPr marL="990600" lvl="1" indent="-271463" eaLnBrk="1" hangingPunct="1">
              <a:buClr>
                <a:srgbClr val="FCF4C7"/>
              </a:buClr>
              <a:buFont typeface="Franklin Gothic Book" pitchFamily="34" charset="0"/>
              <a:buAutoNum type="arabicPeriod"/>
              <a:defRPr/>
            </a:pPr>
            <a:r>
              <a:rPr lang="zh-TW" altLang="en-US" sz="2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現階段社會的需要</a:t>
            </a:r>
          </a:p>
          <a:p>
            <a:pPr marL="990600" lvl="1" indent="-271463" eaLnBrk="1" hangingPunct="1">
              <a:buClr>
                <a:srgbClr val="FCF4C7"/>
              </a:buClr>
              <a:buFont typeface="Franklin Gothic Book" pitchFamily="34" charset="0"/>
              <a:buAutoNum type="arabicPeriod"/>
              <a:defRPr/>
            </a:pPr>
            <a:r>
              <a:rPr lang="zh-TW" altLang="en-US" sz="2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學生的能力與經驗</a:t>
            </a:r>
          </a:p>
          <a:p>
            <a:pPr marL="990600" lvl="1" indent="-271463" eaLnBrk="1" hangingPunct="1">
              <a:buClr>
                <a:srgbClr val="FCF4C7"/>
              </a:buClr>
              <a:buFont typeface="Franklin Gothic Book" pitchFamily="34" charset="0"/>
              <a:buAutoNum type="arabicPeriod"/>
              <a:defRPr/>
            </a:pPr>
            <a:r>
              <a:rPr lang="zh-TW" altLang="en-US" sz="2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與學生及其生活內容或社區有關</a:t>
            </a:r>
          </a:p>
          <a:p>
            <a:pPr marL="990600" lvl="1" indent="-271463" eaLnBrk="1" hangingPunct="1">
              <a:buClr>
                <a:srgbClr val="FCF4C7"/>
              </a:buClr>
              <a:buFont typeface="Franklin Gothic Book" pitchFamily="34" charset="0"/>
              <a:buAutoNum type="arabicPeriod"/>
              <a:defRPr/>
            </a:pPr>
            <a:r>
              <a:rPr lang="zh-TW" altLang="en-US" sz="2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教師本身能力與經驗</a:t>
            </a:r>
          </a:p>
          <a:p>
            <a:pPr marL="990600" lvl="1" indent="-271463" eaLnBrk="1" hangingPunct="1">
              <a:buClr>
                <a:srgbClr val="FCF4C7"/>
              </a:buClr>
              <a:buFont typeface="Franklin Gothic Book" pitchFamily="34" charset="0"/>
              <a:buAutoNum type="arabicPeriod"/>
              <a:defRPr/>
            </a:pPr>
            <a:r>
              <a:rPr lang="zh-TW" altLang="en-US" sz="2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與學生學習之科目相關</a:t>
            </a:r>
          </a:p>
          <a:p>
            <a:pPr marL="609600" indent="-609600" eaLnBrk="1" hangingPunct="1">
              <a:buFont typeface="Wingdings" pitchFamily="2" charset="2"/>
              <a:buChar char="u"/>
              <a:defRPr/>
            </a:pPr>
            <a:r>
              <a:rPr lang="zh-TW" altLang="en-US" sz="2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選定教學科目（學習領域）及單元</a:t>
            </a:r>
          </a:p>
          <a:p>
            <a:pPr marL="609600" indent="-609600" eaLnBrk="1" hangingPunct="1">
              <a:buFont typeface="Wingdings" pitchFamily="2" charset="2"/>
              <a:buChar char="u"/>
              <a:defRPr/>
            </a:pP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</a:rPr>
              <a:t>發展防災單元教學目標</a:t>
            </a:r>
          </a:p>
          <a:p>
            <a:pPr marL="609600" indent="-609600" eaLnBrk="1" hangingPunct="1">
              <a:buFont typeface="Wingdings" pitchFamily="2" charset="2"/>
              <a:buChar char="u"/>
              <a:defRPr/>
            </a:pP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</a:rPr>
              <a:t>編製防災教材內容融入原有教材</a:t>
            </a:r>
          </a:p>
          <a:p>
            <a:pPr marL="609600" indent="-609600" eaLnBrk="1" hangingPunct="1">
              <a:buFont typeface="Wingdings" pitchFamily="2" charset="2"/>
              <a:buChar char="u"/>
              <a:defRPr/>
            </a:pP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</a:rPr>
              <a:t>發展新的教學過程</a:t>
            </a:r>
          </a:p>
          <a:p>
            <a:pPr marL="609600" indent="-609600" eaLnBrk="1" hangingPunct="1">
              <a:buFont typeface="Wingdings" pitchFamily="2" charset="2"/>
              <a:buChar char="u"/>
              <a:defRPr/>
            </a:pP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</a:rPr>
              <a:t>加入相關教學資源和教學策略</a:t>
            </a:r>
          </a:p>
          <a:p>
            <a:pPr marL="609600" indent="-609600" eaLnBrk="1" hangingPunct="1">
              <a:buFont typeface="Wingdings" pitchFamily="2" charset="2"/>
              <a:buChar char="u"/>
              <a:defRPr/>
            </a:pP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</a:rPr>
              <a:t>蒐集有關活動、建議新的主題</a:t>
            </a:r>
          </a:p>
        </p:txBody>
      </p:sp>
      <p:sp>
        <p:nvSpPr>
          <p:cNvPr id="4" name="矩形 3"/>
          <p:cNvSpPr/>
          <p:nvPr/>
        </p:nvSpPr>
        <p:spPr>
          <a:xfrm>
            <a:off x="467544" y="1054477"/>
            <a:ext cx="4638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融入各學習領域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165C-C09B-410C-B5E0-EBF71F23D1D0}" type="slidenum">
              <a:rPr lang="zh-TW" altLang="en-US"/>
              <a:pPr/>
              <a:t>41</a:t>
            </a:fld>
            <a:endParaRPr lang="en-US" altLang="zh-TW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0" dirty="0">
                <a:ea typeface="華康中黑體" pitchFamily="49" charset="-120"/>
              </a:rPr>
              <a:t>防災教育</a:t>
            </a:r>
            <a:r>
              <a:rPr lang="en-US" altLang="zh-TW" sz="3200" b="0" dirty="0">
                <a:ea typeface="華康中黑體" pitchFamily="49" charset="-120"/>
              </a:rPr>
              <a:t>@</a:t>
            </a:r>
            <a:r>
              <a:rPr lang="zh-TW" altLang="en-US" sz="3200" b="0" dirty="0">
                <a:ea typeface="華康中黑體" pitchFamily="49" charset="-120"/>
              </a:rPr>
              <a:t>數位</a:t>
            </a:r>
            <a:r>
              <a:rPr lang="zh-TW" altLang="en-US" sz="3200" b="0" dirty="0" smtClean="0">
                <a:ea typeface="華康中黑體" pitchFamily="49" charset="-120"/>
              </a:rPr>
              <a:t>平臺學習資源</a:t>
            </a:r>
            <a:endParaRPr lang="zh-TW" altLang="en-US" sz="3200" b="0" dirty="0">
              <a:ea typeface="華康中黑體" pitchFamily="49" charset="-120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684213" y="1989138"/>
            <a:ext cx="756126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zh-TW" sz="32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hlinkClick r:id="rId2"/>
              </a:rPr>
              <a:t>http://disaster.edu.tw/</a:t>
            </a:r>
            <a:endParaRPr lang="en-US" altLang="zh-TW" sz="3200" dirty="0">
              <a:solidFill>
                <a:srgbClr val="333333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u"/>
            </a:pPr>
            <a:endParaRPr lang="en-US" altLang="zh-TW" sz="3200" dirty="0">
              <a:solidFill>
                <a:srgbClr val="333333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u"/>
            </a:pPr>
            <a:r>
              <a:rPr lang="en-US" altLang="zh-TW" sz="32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hlinkClick r:id="rId3" invalidUrl="http:///"/>
              </a:rPr>
              <a:t>http://</a:t>
            </a:r>
            <a:r>
              <a:rPr lang="zh-TW" altLang="en-US" sz="32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hlinkClick r:id="rId4"/>
              </a:rPr>
              <a:t>防災教育數位</a:t>
            </a:r>
            <a:r>
              <a:rPr lang="zh-TW" altLang="en-US" sz="32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hlinkClick r:id="rId4"/>
              </a:rPr>
              <a:t>平臺</a:t>
            </a:r>
            <a:r>
              <a:rPr lang="en-US" altLang="zh-TW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hlinkClick r:id="rId4"/>
              </a:rPr>
              <a:t>.</a:t>
            </a:r>
            <a:r>
              <a:rPr lang="en-US" altLang="zh-TW" sz="3200" b="1" dirty="0" err="1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hlinkClick r:id="rId4"/>
              </a:rPr>
              <a:t>tw</a:t>
            </a:r>
            <a:r>
              <a:rPr lang="en-US" altLang="zh-TW" sz="32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hlinkClick r:id="rId4"/>
              </a:rPr>
              <a:t>/</a:t>
            </a:r>
            <a:endParaRPr lang="en-US" altLang="zh-TW" sz="3200" dirty="0">
              <a:solidFill>
                <a:srgbClr val="333333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u"/>
            </a:pPr>
            <a:endParaRPr lang="en-US" altLang="zh-TW" sz="3200" dirty="0">
              <a:solidFill>
                <a:srgbClr val="333333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u"/>
            </a:pPr>
            <a:r>
              <a:rPr lang="en-US" altLang="zh-TW" sz="32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hlinkClick r:id="rId5" invalidUrl="http:///"/>
              </a:rPr>
              <a:t>http://</a:t>
            </a:r>
            <a:r>
              <a:rPr lang="zh-TW" altLang="en-US" sz="32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hlinkClick r:id="rId6"/>
              </a:rPr>
              <a:t>防災教育數位</a:t>
            </a:r>
            <a:r>
              <a:rPr lang="zh-TW" altLang="en-US" sz="32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hlinkClick r:id="rId6"/>
              </a:rPr>
              <a:t>平臺</a:t>
            </a:r>
            <a:r>
              <a:rPr lang="en-US" altLang="zh-TW" sz="3200" b="1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hlinkClick r:id="rId7"/>
              </a:rPr>
              <a:t>.</a:t>
            </a:r>
            <a:r>
              <a:rPr lang="zh-TW" altLang="en-US" sz="32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hlinkClick r:id="rId6"/>
              </a:rPr>
              <a:t>臺灣</a:t>
            </a:r>
            <a:r>
              <a:rPr lang="en-US" altLang="zh-TW" sz="32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  <a:hlinkClick r:id="rId6"/>
              </a:rPr>
              <a:t>/</a:t>
            </a:r>
            <a:endParaRPr lang="en-US" altLang="zh-TW" sz="3200" b="1" dirty="0">
              <a:solidFill>
                <a:srgbClr val="333333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7602" name="Rectangle 18"/>
          <p:cNvSpPr>
            <a:spLocks noChangeArrowheads="1"/>
          </p:cNvSpPr>
          <p:nvPr/>
        </p:nvSpPr>
        <p:spPr bwMode="auto">
          <a:xfrm>
            <a:off x="1187450" y="4583113"/>
            <a:ext cx="704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財團法人臺灣</a:t>
            </a:r>
            <a:r>
              <a:rPr lang="zh-TW" altLang="en-US" sz="24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網路資訊中心</a:t>
            </a:r>
            <a:r>
              <a:rPr lang="en-US" altLang="zh-TW" sz="24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(TWNIC) </a:t>
            </a:r>
            <a:r>
              <a:rPr lang="zh-TW" altLang="en-US" sz="24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推廣</a:t>
            </a:r>
            <a:r>
              <a:rPr lang="zh-TW" altLang="en-US" sz="2400" dirty="0" smtClean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中文</a:t>
            </a:r>
            <a:r>
              <a:rPr lang="zh-TW" altLang="en-US" sz="2400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域名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 descr="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133600"/>
            <a:ext cx="160178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8" descr="2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2133600"/>
            <a:ext cx="152558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9" descr="1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2133600"/>
            <a:ext cx="1525587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10" descr="3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437063"/>
            <a:ext cx="151923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11" descr="4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975" y="4437063"/>
            <a:ext cx="1522413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12" descr="5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738" y="4508500"/>
            <a:ext cx="150018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13" descr="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525" y="2103438"/>
            <a:ext cx="3168650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ea typeface="華康中黑體" pitchFamily="49" charset="-120"/>
              </a:rPr>
              <a:t>各學習階段防災教材</a:t>
            </a:r>
            <a:endParaRPr lang="en-US" altLang="zh-TW" b="0" dirty="0" smtClean="0">
              <a:ea typeface="華康中黑體" pitchFamily="49" charset="-12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C756407-8902-43CF-8DC7-37150F877131}" type="slidenum">
              <a:rPr lang="en-US" altLang="zh-TW" smtClean="0"/>
              <a:pPr/>
              <a:t>43</a:t>
            </a:fld>
            <a:endParaRPr lang="en-US" altLang="zh-TW" smtClean="0"/>
          </a:p>
        </p:txBody>
      </p:sp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0" dirty="0" smtClean="0">
                <a:ea typeface="華康中黑體" pitchFamily="49" charset="-120"/>
              </a:rPr>
              <a:t>政府單位學習資源</a:t>
            </a:r>
            <a:endParaRPr lang="zh-TW" altLang="en-US" sz="4400" b="1" dirty="0" smtClean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040312"/>
          </a:xfrm>
        </p:spPr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現階段網路資源</a:t>
            </a:r>
          </a:p>
          <a:p>
            <a:pPr lvl="1" eaLnBrk="1" hangingPunct="1"/>
            <a:r>
              <a:rPr lang="zh-TW" altLang="en-US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2"/>
              </a:rPr>
              <a:t>防災</a:t>
            </a:r>
            <a:r>
              <a:rPr lang="en-US" altLang="zh-TW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2"/>
              </a:rPr>
              <a:t>e</a:t>
            </a:r>
            <a:r>
              <a:rPr lang="zh-TW" altLang="en-US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2"/>
              </a:rPr>
              <a:t>學院</a:t>
            </a:r>
            <a:endParaRPr lang="zh-TW" altLang="en-US" b="1" smtClean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 eaLnBrk="1" hangingPunct="1"/>
            <a:r>
              <a:rPr lang="zh-TW" altLang="en-US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3"/>
              </a:rPr>
              <a:t>計畫辦公室網站</a:t>
            </a:r>
            <a:endParaRPr lang="zh-TW" altLang="en-US" b="1" smtClean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 eaLnBrk="1" hangingPunct="1"/>
            <a:r>
              <a:rPr lang="zh-TW" altLang="en-US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4"/>
              </a:rPr>
              <a:t>土石流防災資訊網</a:t>
            </a:r>
            <a:endParaRPr lang="zh-TW" altLang="en-US" b="1" smtClean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 eaLnBrk="1" hangingPunct="1"/>
            <a:r>
              <a:rPr lang="zh-TW" altLang="en-US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5"/>
              </a:rPr>
              <a:t>台北市消防局</a:t>
            </a:r>
            <a:endParaRPr lang="zh-TW" altLang="en-US" b="1" smtClean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 eaLnBrk="1" hangingPunct="1"/>
            <a:r>
              <a:rPr lang="zh-TW" altLang="en-US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地震測報中心－</a:t>
            </a:r>
            <a:r>
              <a:rPr lang="zh-TW" altLang="en-US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6"/>
              </a:rPr>
              <a:t>地震百問目錄</a:t>
            </a:r>
            <a:endParaRPr lang="zh-TW" altLang="en-US" b="1" smtClean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 eaLnBrk="1" hangingPunct="1"/>
            <a:r>
              <a:rPr lang="zh-TW" altLang="en-US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7"/>
              </a:rPr>
              <a:t>內政部消防署宣導網</a:t>
            </a:r>
            <a:endParaRPr lang="zh-TW" altLang="en-US" b="1" smtClean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1" hangingPunct="1"/>
            <a:r>
              <a:rPr lang="zh-TW" altLang="en-US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防災教育數位學習網站</a:t>
            </a:r>
          </a:p>
          <a:p>
            <a:pPr lvl="1" eaLnBrk="1" hangingPunct="1"/>
            <a:r>
              <a:rPr lang="zh-TW" altLang="en-US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數位教案</a:t>
            </a:r>
          </a:p>
          <a:p>
            <a:pPr lvl="1" eaLnBrk="1" hangingPunct="1"/>
            <a:r>
              <a:rPr lang="zh-TW" altLang="en-US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防災素養檢測系統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4CC1D4-524C-4EBC-A930-20216165F875}" type="slidenum">
              <a:rPr lang="en-US" altLang="zh-TW" smtClean="0"/>
              <a:pPr/>
              <a:t>44</a:t>
            </a:fld>
            <a:endParaRPr lang="en-US" altLang="zh-TW" smtClean="0"/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0" dirty="0" smtClean="0">
                <a:ea typeface="華康中黑體" pitchFamily="49" charset="-120"/>
              </a:rPr>
              <a:t>民間網站學習資源</a:t>
            </a:r>
            <a:endParaRPr lang="zh-TW" altLang="en-US" sz="4400" b="1" dirty="0" smtClean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sz="3200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2"/>
              </a:rPr>
              <a:t>台灣防災教育協會</a:t>
            </a:r>
          </a:p>
          <a:p>
            <a:pPr eaLnBrk="1" hangingPunct="1"/>
            <a:r>
              <a:rPr lang="zh-TW" altLang="en-US" sz="3200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3"/>
              </a:rPr>
              <a:t>國際厚生健康園區</a:t>
            </a:r>
            <a:endParaRPr lang="zh-TW" altLang="en-US" sz="3200" b="1" smtClean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1" hangingPunct="1"/>
            <a:r>
              <a:rPr lang="zh-TW" altLang="en-US" sz="3200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4"/>
              </a:rPr>
              <a:t>地球科學園地</a:t>
            </a:r>
            <a:endParaRPr lang="zh-TW" altLang="en-US" sz="3200" b="1" smtClean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1" hangingPunct="1"/>
            <a:r>
              <a:rPr lang="zh-TW" altLang="en-US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國家地震工程研究中心</a:t>
            </a:r>
            <a:r>
              <a:rPr lang="zh-TW" altLang="en-US" sz="3200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5"/>
              </a:rPr>
              <a:t>防震教育</a:t>
            </a:r>
            <a:endParaRPr lang="zh-TW" altLang="en-US" sz="3200" b="1" smtClean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1" hangingPunct="1"/>
            <a:r>
              <a:rPr lang="zh-TW" altLang="en-US" sz="3200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6"/>
              </a:rPr>
              <a:t>紅十字會防災資訊</a:t>
            </a:r>
            <a:endParaRPr lang="zh-TW" altLang="en-US" sz="3200" b="1" smtClean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1" hangingPunct="1"/>
            <a:r>
              <a:rPr lang="zh-TW" altLang="en-US" b="1" smtClean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7"/>
              </a:rPr>
              <a:t>美國救難總隊 </a:t>
            </a:r>
            <a:endParaRPr lang="zh-TW" altLang="en-US" b="1" smtClean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1EACF1D-19E9-4BAD-A0D7-586432BB82B0}" type="slidenum">
              <a:rPr lang="en-US" altLang="zh-TW" smtClean="0">
                <a:latin typeface="Arial" charset="0"/>
              </a:rPr>
              <a:pPr/>
              <a:t>45</a:t>
            </a:fld>
            <a:endParaRPr lang="en-US" altLang="zh-TW" smtClean="0">
              <a:latin typeface="Arial" charset="0"/>
            </a:endParaRPr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細明體" pitchFamily="49" charset="-120"/>
                <a:ea typeface="細明體" pitchFamily="49" charset="-120"/>
              </a:rPr>
              <a:t>結論</a:t>
            </a:r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3200" dirty="0" smtClean="0">
                <a:ea typeface="標楷體" pitchFamily="65" charset="-120"/>
              </a:rPr>
              <a:t>教育是防救災工作最具經濟效益的投資，</a:t>
            </a:r>
            <a:r>
              <a:rPr lang="zh-TW" altLang="en-US" sz="3200" dirty="0" smtClean="0">
                <a:solidFill>
                  <a:srgbClr val="0000FF"/>
                </a:solidFill>
                <a:ea typeface="標楷體" pitchFamily="65" charset="-120"/>
              </a:rPr>
              <a:t>防災教育為災害防救工作的重要基礎</a:t>
            </a:r>
            <a:r>
              <a:rPr lang="zh-TW" altLang="en-US" sz="3200" dirty="0" smtClean="0">
                <a:ea typeface="標楷體" pitchFamily="65" charset="-120"/>
              </a:rPr>
              <a:t>，加強學生對於災害的認識、事前災害的預防以及災害發生時的應變處理，為推動防救災工作之基本要務。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3200" dirty="0" smtClean="0">
                <a:solidFill>
                  <a:srgbClr val="0000CC"/>
                </a:solidFill>
                <a:ea typeface="標楷體" pitchFamily="65" charset="-120"/>
              </a:rPr>
              <a:t>災害防救是一項跨領域、整體性的長期工作</a:t>
            </a:r>
            <a:r>
              <a:rPr lang="zh-TW" altLang="en-US" sz="3200" dirty="0" smtClean="0">
                <a:ea typeface="標楷體" pitchFamily="65" charset="-120"/>
              </a:rPr>
              <a:t>，</a:t>
            </a:r>
            <a:r>
              <a:rPr lang="zh-TW" altLang="en-US" dirty="0" smtClean="0">
                <a:solidFill>
                  <a:srgbClr val="CC0000"/>
                </a:solidFill>
                <a:ea typeface="標楷體" pitchFamily="65" charset="-120"/>
              </a:rPr>
              <a:t>臺灣</a:t>
            </a:r>
            <a:r>
              <a:rPr lang="zh-TW" altLang="en-US" sz="3200" dirty="0" smtClean="0">
                <a:solidFill>
                  <a:srgbClr val="CC0000"/>
                </a:solidFill>
                <a:ea typeface="標楷體" pitchFamily="65" charset="-120"/>
              </a:rPr>
              <a:t>現階段的學校防災教育仍須更積極的投入</a:t>
            </a:r>
            <a:r>
              <a:rPr lang="zh-TW" altLang="en-US" sz="3200" dirty="0" smtClean="0">
                <a:ea typeface="標楷體" pitchFamily="65" charset="-120"/>
              </a:rPr>
              <a:t>，無論在觀念的推動、相關知識技術的開發與學習、種子師資的培育、組織的建立等，都尚待學習與加強。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3.bp.blogspot.com/-8knY789mSN8/UZOxeRukS-I/AAAAAAAAU4w/e-Rbr5OfdN8/s1600/qqq.jpeg"/>
          <p:cNvPicPr>
            <a:picLocks noChangeAspect="1" noChangeArrowheads="1"/>
          </p:cNvPicPr>
          <p:nvPr/>
        </p:nvPicPr>
        <p:blipFill>
          <a:blip r:embed="rId2" cstate="print"/>
          <a:srcRect l="5249" t="72339" r="6305"/>
          <a:stretch>
            <a:fillRect/>
          </a:stretch>
        </p:blipFill>
        <p:spPr bwMode="auto">
          <a:xfrm>
            <a:off x="5364088" y="2420888"/>
            <a:ext cx="35283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ea typeface="華康中黑體" pitchFamily="49" charset="-120"/>
              </a:rPr>
              <a:t>臺灣入榜第</a:t>
            </a:r>
            <a:r>
              <a:rPr lang="en-US" altLang="zh-TW" b="0" dirty="0" smtClean="0">
                <a:ea typeface="華康中黑體" pitchFamily="49" charset="-120"/>
              </a:rPr>
              <a:t>19</a:t>
            </a:r>
            <a:r>
              <a:rPr lang="zh-TW" altLang="en-US" b="0" dirty="0" smtClean="0">
                <a:ea typeface="華康中黑體" pitchFamily="49" charset="-120"/>
              </a:rPr>
              <a:t>名（天災）</a:t>
            </a:r>
            <a:endParaRPr lang="zh-TW" altLang="en-US" b="0" dirty="0">
              <a:ea typeface="華康中黑體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9EDAC-3432-4448-8C58-59FE05A03C53}" type="slidenum">
              <a:rPr lang="zh-TW" altLang="en-US" smtClean="0"/>
              <a:pPr/>
              <a:t>5</a:t>
            </a:fld>
            <a:endParaRPr lang="en-US" altLang="zh-TW"/>
          </a:p>
        </p:txBody>
      </p:sp>
      <p:pic>
        <p:nvPicPr>
          <p:cNvPr id="69638" name="Picture 6" descr="http://3.bp.blogspot.com/-8knY789mSN8/UZOxeRukS-I/AAAAAAAAU4w/e-Rbr5OfdN8/s1600/qqq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7661"/>
          <a:stretch>
            <a:fillRect/>
          </a:stretch>
        </p:blipFill>
        <p:spPr bwMode="auto">
          <a:xfrm>
            <a:off x="251520" y="1124744"/>
            <a:ext cx="5061620" cy="5256584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5436097" y="4437112"/>
            <a:ext cx="3456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</a:rPr>
              <a:t>臺灣是個美麗的地方，可是一座島上有超過 </a:t>
            </a: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</a:rPr>
              <a:t>70</a:t>
            </a: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</a:rPr>
              <a:t>％以上的地區容易同時遭遇三種以上不同類型的自然災害，如洪水、地震、颱風、風暴和土石流等。</a:t>
            </a:r>
            <a:endParaRPr lang="en-US" altLang="zh-TW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zh-TW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1349A-B91D-4991-AFAF-5D0C397C432A}" type="slidenum">
              <a:rPr lang="zh-TW" altLang="en-US"/>
              <a:pPr/>
              <a:t>6</a:t>
            </a:fld>
            <a:endParaRPr lang="en-US" altLang="zh-TW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zh-TW" altLang="en-US" b="0" dirty="0">
                <a:ea typeface="華康中黑體" pitchFamily="49" charset="-120"/>
              </a:rPr>
              <a:t>臺灣位處高災害潛勢環境</a:t>
            </a:r>
          </a:p>
        </p:txBody>
      </p:sp>
      <p:sp>
        <p:nvSpPr>
          <p:cNvPr id="59395" name="object 25"/>
          <p:cNvSpPr>
            <a:spLocks noChangeArrowheads="1"/>
          </p:cNvSpPr>
          <p:nvPr/>
        </p:nvSpPr>
        <p:spPr bwMode="auto">
          <a:xfrm>
            <a:off x="200025" y="1308100"/>
            <a:ext cx="4281488" cy="29940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zh-TW" altLang="en-US" b="1">
              <a:solidFill>
                <a:srgbClr val="333333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9396" name="object 26"/>
          <p:cNvSpPr>
            <a:spLocks noChangeArrowheads="1"/>
          </p:cNvSpPr>
          <p:nvPr/>
        </p:nvSpPr>
        <p:spPr bwMode="auto">
          <a:xfrm>
            <a:off x="4471988" y="1274763"/>
            <a:ext cx="4276725" cy="299085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zh-TW" altLang="en-US" b="1">
              <a:solidFill>
                <a:srgbClr val="333333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9401" name="object 31"/>
          <p:cNvSpPr>
            <a:spLocks noChangeArrowheads="1"/>
          </p:cNvSpPr>
          <p:nvPr/>
        </p:nvSpPr>
        <p:spPr bwMode="auto">
          <a:xfrm>
            <a:off x="439738" y="3862388"/>
            <a:ext cx="1781175" cy="331787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zh-TW" altLang="en-US" b="1">
              <a:solidFill>
                <a:srgbClr val="333333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39552" y="3933056"/>
            <a:ext cx="1606550" cy="209550"/>
          </a:xfrm>
          <a:prstGeom prst="rect">
            <a:avLst/>
          </a:prstGeom>
        </p:spPr>
        <p:txBody>
          <a:bodyPr lIns="0" tIns="0" rIns="0" bIns="0"/>
          <a:lstStyle/>
          <a:p>
            <a:pPr marL="12700"/>
            <a:r>
              <a:rPr lang="zh-TW" altLang="en-US" sz="14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颱風經常行經路線上</a:t>
            </a:r>
          </a:p>
        </p:txBody>
      </p:sp>
      <p:sp>
        <p:nvSpPr>
          <p:cNvPr id="59403" name="object 33"/>
          <p:cNvSpPr>
            <a:spLocks noChangeArrowheads="1"/>
          </p:cNvSpPr>
          <p:nvPr/>
        </p:nvSpPr>
        <p:spPr bwMode="auto">
          <a:xfrm>
            <a:off x="7280275" y="1268413"/>
            <a:ext cx="1350963" cy="331787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zh-TW" altLang="en-US" b="1">
              <a:solidFill>
                <a:srgbClr val="333333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329488" y="1323974"/>
            <a:ext cx="1418976" cy="232817"/>
          </a:xfrm>
          <a:prstGeom prst="rect">
            <a:avLst/>
          </a:prstGeom>
        </p:spPr>
        <p:txBody>
          <a:bodyPr lIns="0" tIns="0" rIns="0" bIns="0"/>
          <a:lstStyle/>
          <a:p>
            <a:pPr marL="12700"/>
            <a:r>
              <a:rPr lang="zh-TW" altLang="en-US" sz="14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太平洋地震帶上</a:t>
            </a:r>
          </a:p>
        </p:txBody>
      </p:sp>
      <p:sp>
        <p:nvSpPr>
          <p:cNvPr id="59405" name="object 35"/>
          <p:cNvSpPr>
            <a:spLocks noChangeArrowheads="1"/>
          </p:cNvSpPr>
          <p:nvPr/>
        </p:nvSpPr>
        <p:spPr bwMode="auto">
          <a:xfrm>
            <a:off x="298450" y="4364038"/>
            <a:ext cx="1920875" cy="331787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zh-TW" altLang="en-US" b="1">
              <a:solidFill>
                <a:srgbClr val="333333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00113" y="4421188"/>
            <a:ext cx="728662" cy="207962"/>
          </a:xfrm>
          <a:prstGeom prst="rect">
            <a:avLst/>
          </a:prstGeom>
        </p:spPr>
        <p:txBody>
          <a:bodyPr lIns="0" tIns="0" rIns="0" bIns="0"/>
          <a:lstStyle/>
          <a:p>
            <a:pPr marL="12700"/>
            <a:r>
              <a:rPr lang="zh-TW" altLang="en-US" sz="1400" b="1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人口稠密</a:t>
            </a:r>
          </a:p>
        </p:txBody>
      </p:sp>
      <p:sp>
        <p:nvSpPr>
          <p:cNvPr id="59407" name="object 37"/>
          <p:cNvSpPr>
            <a:spLocks noChangeArrowheads="1"/>
          </p:cNvSpPr>
          <p:nvPr/>
        </p:nvSpPr>
        <p:spPr bwMode="auto">
          <a:xfrm>
            <a:off x="2482850" y="4393357"/>
            <a:ext cx="1920875" cy="331787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zh-TW" altLang="en-US" b="1">
              <a:solidFill>
                <a:srgbClr val="333333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08300" y="4421188"/>
            <a:ext cx="1081088" cy="207962"/>
          </a:xfrm>
          <a:prstGeom prst="rect">
            <a:avLst/>
          </a:prstGeom>
        </p:spPr>
        <p:txBody>
          <a:bodyPr lIns="0" tIns="0" rIns="0" bIns="0"/>
          <a:lstStyle/>
          <a:p>
            <a:pPr marL="12700"/>
            <a:r>
              <a:rPr lang="zh-TW" altLang="en-US" sz="1400" b="1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社會發展快速</a:t>
            </a:r>
          </a:p>
        </p:txBody>
      </p:sp>
      <p:sp>
        <p:nvSpPr>
          <p:cNvPr id="59409" name="object 39"/>
          <p:cNvSpPr>
            <a:spLocks noChangeArrowheads="1"/>
          </p:cNvSpPr>
          <p:nvPr/>
        </p:nvSpPr>
        <p:spPr bwMode="auto">
          <a:xfrm>
            <a:off x="4644008" y="4393357"/>
            <a:ext cx="1920875" cy="331787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zh-TW" altLang="en-US" b="1">
              <a:solidFill>
                <a:srgbClr val="333333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860032" y="4437112"/>
            <a:ext cx="1579661" cy="231948"/>
          </a:xfrm>
          <a:prstGeom prst="rect">
            <a:avLst/>
          </a:prstGeom>
        </p:spPr>
        <p:txBody>
          <a:bodyPr lIns="0" tIns="0" rIns="0" bIns="0"/>
          <a:lstStyle/>
          <a:p>
            <a:pPr marL="12700"/>
            <a:r>
              <a:rPr lang="zh-TW" altLang="en-US" sz="14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土地使用程度甚高</a:t>
            </a:r>
          </a:p>
        </p:txBody>
      </p:sp>
      <p:sp>
        <p:nvSpPr>
          <p:cNvPr id="59411" name="object 41"/>
          <p:cNvSpPr>
            <a:spLocks noChangeArrowheads="1"/>
          </p:cNvSpPr>
          <p:nvPr/>
        </p:nvSpPr>
        <p:spPr bwMode="auto">
          <a:xfrm>
            <a:off x="6992938" y="4364038"/>
            <a:ext cx="1920875" cy="331787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zh-TW" altLang="en-US" b="1">
              <a:solidFill>
                <a:srgbClr val="333333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418388" y="4421188"/>
            <a:ext cx="1079500" cy="207962"/>
          </a:xfrm>
          <a:prstGeom prst="rect">
            <a:avLst/>
          </a:prstGeom>
        </p:spPr>
        <p:txBody>
          <a:bodyPr lIns="0" tIns="0" rIns="0" bIns="0"/>
          <a:lstStyle/>
          <a:p>
            <a:pPr marL="12700"/>
            <a:r>
              <a:rPr lang="zh-TW" altLang="en-US" sz="1400" b="1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地質敏感破碎</a:t>
            </a:r>
          </a:p>
        </p:txBody>
      </p:sp>
      <p:sp>
        <p:nvSpPr>
          <p:cNvPr id="59413" name="object 43"/>
          <p:cNvSpPr>
            <a:spLocks noChangeArrowheads="1"/>
          </p:cNvSpPr>
          <p:nvPr/>
        </p:nvSpPr>
        <p:spPr bwMode="auto">
          <a:xfrm>
            <a:off x="3819525" y="3635375"/>
            <a:ext cx="276225" cy="261938"/>
          </a:xfrm>
          <a:prstGeom prst="rect">
            <a:avLst/>
          </a:prstGeom>
          <a:blipFill dpi="0" rotWithShape="1">
            <a:blip r:embed="rId10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zh-TW" altLang="en-US" b="1">
              <a:solidFill>
                <a:srgbClr val="333333"/>
              </a:solidFill>
              <a:latin typeface="Calibri" pitchFamily="34" charset="0"/>
              <a:ea typeface="新細明體" pitchFamily="18" charset="-120"/>
            </a:endParaRPr>
          </a:p>
        </p:txBody>
      </p:sp>
      <p:pic>
        <p:nvPicPr>
          <p:cNvPr id="39938" name="Picture 2" descr="http://farm8.staticflickr.com/7040/7064550855_45140dbdf9_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504" y="4797152"/>
            <a:ext cx="2208348" cy="1584176"/>
          </a:xfrm>
          <a:prstGeom prst="rect">
            <a:avLst/>
          </a:prstGeom>
          <a:noFill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12" cstate="print"/>
          <a:srcRect l="11513" t="20790" r="38875" b="19676"/>
          <a:stretch>
            <a:fillRect/>
          </a:stretch>
        </p:blipFill>
        <p:spPr bwMode="auto">
          <a:xfrm>
            <a:off x="2368123" y="4797152"/>
            <a:ext cx="211223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13" cstate="print"/>
          <a:srcRect l="33558" t="30240" r="30898" b="30071"/>
          <a:stretch>
            <a:fillRect/>
          </a:stretch>
        </p:blipFill>
        <p:spPr bwMode="auto">
          <a:xfrm>
            <a:off x="4528363" y="4797152"/>
            <a:ext cx="226996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40" descr="3648002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32619" y="4797152"/>
            <a:ext cx="21957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1D1A1E-BE97-4218-9B07-EA591B36DE19}" type="slidenum">
              <a:rPr lang="zh-TW" altLang="en-US" smtClean="0">
                <a:ea typeface="新細明體" charset="-120"/>
              </a:rPr>
              <a:pPr/>
              <a:t>7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286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zh-TW" b="0" dirty="0" smtClean="0">
                <a:ea typeface="華康中黑體" pitchFamily="49" charset="-120"/>
              </a:rPr>
              <a:t>臺灣可能面臨</a:t>
            </a:r>
            <a:r>
              <a:rPr lang="zh-TW" altLang="en-US" b="0" dirty="0" smtClean="0">
                <a:ea typeface="華康中黑體" pitchFamily="49" charset="-120"/>
              </a:rPr>
              <a:t>的</a:t>
            </a:r>
            <a:r>
              <a:rPr lang="zh-TW" altLang="zh-TW" b="0" dirty="0" smtClean="0">
                <a:ea typeface="華康中黑體" pitchFamily="49" charset="-120"/>
              </a:rPr>
              <a:t>災害</a:t>
            </a:r>
            <a:endParaRPr lang="zh-TW" altLang="en-US" b="0" dirty="0" smtClean="0">
              <a:ea typeface="華康中黑體" pitchFamily="49" charset="-120"/>
            </a:endParaRPr>
          </a:p>
        </p:txBody>
      </p:sp>
      <p:graphicFrame>
        <p:nvGraphicFramePr>
          <p:cNvPr id="5" name="資料庫圖表 4"/>
          <p:cNvGraphicFramePr/>
          <p:nvPr/>
        </p:nvGraphicFramePr>
        <p:xfrm>
          <a:off x="747423" y="1272501"/>
          <a:ext cx="8209272" cy="524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66580027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0825" y="1183977"/>
            <a:ext cx="4105275" cy="2674937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內容版面配置區 3" descr="66580026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627314" y="1245419"/>
            <a:ext cx="4121150" cy="2687637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內容版面配置區 3" descr="66570036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250825" y="3920827"/>
            <a:ext cx="4105275" cy="267652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內容版面配置區 3" descr="66570044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4643189" y="3920827"/>
            <a:ext cx="4105275" cy="2674937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150" name="Text Box 14"/>
          <p:cNvSpPr txBox="1">
            <a:spLocks noChangeArrowheads="1"/>
          </p:cNvSpPr>
          <p:nvPr/>
        </p:nvSpPr>
        <p:spPr bwMode="auto">
          <a:xfrm>
            <a:off x="179512" y="404664"/>
            <a:ext cx="79216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TW" altLang="en-US" sz="3200" dirty="0" smtClean="0">
                <a:solidFill>
                  <a:schemeClr val="tx1">
                    <a:lumMod val="20000"/>
                    <a:lumOff val="80000"/>
                  </a:schemeClr>
                </a:solidFill>
                <a:ea typeface="華康中黑體"/>
              </a:rPr>
              <a:t>九二一</a:t>
            </a:r>
            <a:r>
              <a:rPr lang="zh-TW" altLang="en-US" sz="3200" dirty="0">
                <a:solidFill>
                  <a:schemeClr val="tx1">
                    <a:lumMod val="20000"/>
                    <a:lumOff val="80000"/>
                  </a:schemeClr>
                </a:solidFill>
                <a:ea typeface="華康中黑體"/>
              </a:rPr>
              <a:t>地震</a:t>
            </a:r>
            <a:r>
              <a:rPr lang="en-US" altLang="zh-TW" sz="3200" dirty="0">
                <a:solidFill>
                  <a:schemeClr val="tx1">
                    <a:lumMod val="20000"/>
                    <a:lumOff val="80000"/>
                  </a:schemeClr>
                </a:solidFill>
                <a:ea typeface="華康中黑體"/>
              </a:rPr>
              <a:t>(1999.9.21 </a:t>
            </a:r>
            <a:r>
              <a:rPr lang="zh-TW" altLang="en-US" sz="3200" dirty="0">
                <a:solidFill>
                  <a:schemeClr val="tx1">
                    <a:lumMod val="20000"/>
                    <a:lumOff val="80000"/>
                  </a:schemeClr>
                </a:solidFill>
                <a:ea typeface="華康中黑體"/>
              </a:rPr>
              <a:t>芮氏規模</a:t>
            </a:r>
            <a:r>
              <a:rPr lang="en-US" altLang="zh-TW" sz="3200" dirty="0">
                <a:solidFill>
                  <a:schemeClr val="tx1">
                    <a:lumMod val="20000"/>
                    <a:lumOff val="80000"/>
                  </a:schemeClr>
                </a:solidFill>
                <a:ea typeface="華康中黑體"/>
              </a:rPr>
              <a:t>7.3)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6657004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3384376" cy="220588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內容版面配置區 3" descr="66570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gray">
          <a:xfrm>
            <a:off x="4788024" y="1268760"/>
            <a:ext cx="3528392" cy="229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364800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71142"/>
            <a:ext cx="3717321" cy="2782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內容版面配置區 3" descr="66570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gray">
          <a:xfrm>
            <a:off x="4499992" y="3717032"/>
            <a:ext cx="3970784" cy="2728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74TGp_natural_light_ani">
  <a:themeElements>
    <a:clrScheme name="574TGp_natural_light_ani 3">
      <a:dk1>
        <a:srgbClr val="808080"/>
      </a:dk1>
      <a:lt1>
        <a:srgbClr val="DDE89A"/>
      </a:lt1>
      <a:dk2>
        <a:srgbClr val="329A2A"/>
      </a:dk2>
      <a:lt2>
        <a:srgbClr val="185E25"/>
      </a:lt2>
      <a:accent1>
        <a:srgbClr val="80CB35"/>
      </a:accent1>
      <a:accent2>
        <a:srgbClr val="518CD3"/>
      </a:accent2>
      <a:accent3>
        <a:srgbClr val="ADCAAC"/>
      </a:accent3>
      <a:accent4>
        <a:srgbClr val="BDC683"/>
      </a:accent4>
      <a:accent5>
        <a:srgbClr val="C0E2AE"/>
      </a:accent5>
      <a:accent6>
        <a:srgbClr val="497EBF"/>
      </a:accent6>
      <a:hlink>
        <a:srgbClr val="E15D7C"/>
      </a:hlink>
      <a:folHlink>
        <a:srgbClr val="DB9153"/>
      </a:folHlink>
    </a:clrScheme>
    <a:fontScheme name="574TGp_natural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74TGp_natural_light_ani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74TGp_natural_light_ani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74TGp_natural_light_ani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574TGp_natural_light_ani 3">
    <a:dk1>
      <a:srgbClr val="808080"/>
    </a:dk1>
    <a:lt1>
      <a:srgbClr val="DDE89A"/>
    </a:lt1>
    <a:dk2>
      <a:srgbClr val="329A2A"/>
    </a:dk2>
    <a:lt2>
      <a:srgbClr val="185E25"/>
    </a:lt2>
    <a:accent1>
      <a:srgbClr val="80CB35"/>
    </a:accent1>
    <a:accent2>
      <a:srgbClr val="518CD3"/>
    </a:accent2>
    <a:accent3>
      <a:srgbClr val="ADCAAC"/>
    </a:accent3>
    <a:accent4>
      <a:srgbClr val="BDC683"/>
    </a:accent4>
    <a:accent5>
      <a:srgbClr val="C0E2AE"/>
    </a:accent5>
    <a:accent6>
      <a:srgbClr val="497EBF"/>
    </a:accent6>
    <a:hlink>
      <a:srgbClr val="E15D7C"/>
    </a:hlink>
    <a:folHlink>
      <a:srgbClr val="DB915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5718</TotalTime>
  <Words>2978</Words>
  <Application>Microsoft Office PowerPoint</Application>
  <PresentationFormat>如螢幕大小 (4:3)</PresentationFormat>
  <Paragraphs>430</Paragraphs>
  <Slides>45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46" baseType="lpstr">
      <vt:lpstr>574TGp_natural_light_ani</vt:lpstr>
      <vt:lpstr>防災教育教材教法</vt:lpstr>
      <vt:lpstr>大綱</vt:lpstr>
      <vt:lpstr>全世界最危險的旅遊地點</vt:lpstr>
      <vt:lpstr>前10名皆為人禍</vt:lpstr>
      <vt:lpstr>臺灣入榜第19名（天災）</vt:lpstr>
      <vt:lpstr>臺灣位處高災害潛勢環境</vt:lpstr>
      <vt:lpstr>臺灣可能面臨的災害</vt:lpstr>
      <vt:lpstr>PowerPoint 簡報</vt:lpstr>
      <vt:lpstr>PowerPoint 簡報</vt:lpstr>
      <vt:lpstr>PowerPoint 簡報</vt:lpstr>
      <vt:lpstr>2009.08莫拉克颱風</vt:lpstr>
      <vt:lpstr>2010.09凡納比颱風</vt:lpstr>
      <vt:lpstr>2012天秤颱風及布拉萬颱風</vt:lpstr>
      <vt:lpstr>為什麼學校防災很重要？</vt:lpstr>
      <vt:lpstr>PowerPoint 簡報</vt:lpstr>
      <vt:lpstr>PowerPoint 簡報</vt:lpstr>
      <vt:lpstr>防災教育的重要性</vt:lpstr>
      <vt:lpstr>防災教育應有觀念</vt:lpstr>
      <vt:lpstr>「防災從學校開始」的時代意義</vt:lpstr>
      <vt:lpstr>聯合國的國際減低災害策略</vt:lpstr>
      <vt:lpstr>PowerPoint 簡報</vt:lpstr>
      <vt:lpstr>各級師資任務及職責</vt:lpstr>
      <vt:lpstr>防災教育體制之整備</vt:lpstr>
      <vt:lpstr>教職員研修的充實</vt:lpstr>
      <vt:lpstr>師資培育的目標</vt:lpstr>
      <vt:lpstr>PowerPoint 簡報</vt:lpstr>
      <vt:lpstr>PowerPoint 簡報</vt:lpstr>
      <vt:lpstr>PowerPoint 簡報</vt:lpstr>
      <vt:lpstr>校園災害防救範疇</vt:lpstr>
      <vt:lpstr>在地化防災教材建置</vt:lpstr>
      <vt:lpstr>防災教育課程目標</vt:lpstr>
      <vt:lpstr>防災教材編撰與教學輔導</vt:lpstr>
      <vt:lpstr>防災素養架構圖</vt:lpstr>
      <vt:lpstr>防災教育教材之設計準則</vt:lpstr>
      <vt:lpstr>在地化防災材目的與要領</vt:lpstr>
      <vt:lpstr>在地化防災材可發展方向</vt:lpstr>
      <vt:lpstr>課程發展程序</vt:lpstr>
      <vt:lpstr>PowerPoint 簡報</vt:lpstr>
      <vt:lpstr>PowerPoint 簡報</vt:lpstr>
      <vt:lpstr>課程發展步驟 三</vt:lpstr>
      <vt:lpstr>防災教育@數位平臺學習資源</vt:lpstr>
      <vt:lpstr>各學習階段防災教材</vt:lpstr>
      <vt:lpstr>政府單位學習資源</vt:lpstr>
      <vt:lpstr>民間網站學習資源</vt:lpstr>
      <vt:lpstr>結論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USER</dc:creator>
  <cp:lastModifiedBy>User</cp:lastModifiedBy>
  <cp:revision>422</cp:revision>
  <cp:lastPrinted>2014-06-26T06:36:42Z</cp:lastPrinted>
  <dcterms:created xsi:type="dcterms:W3CDTF">2012-12-04T07:40:02Z</dcterms:created>
  <dcterms:modified xsi:type="dcterms:W3CDTF">2014-06-26T06:41:57Z</dcterms:modified>
</cp:coreProperties>
</file>